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8" r:id="rId2"/>
    <p:sldId id="292" r:id="rId3"/>
    <p:sldId id="297" r:id="rId4"/>
    <p:sldId id="300" r:id="rId5"/>
    <p:sldId id="301" r:id="rId6"/>
    <p:sldId id="302" r:id="rId7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ようこそ" id="{E75E278A-FF0E-49A4-B170-79828D63BBAD}">
          <p14:sldIdLst/>
        </p14:section>
        <p14:section name="デザイン、変形、注釈、共同作業、操作アシスト" id="{B9B51309-D148-4332-87C2-07BE32FBCA3B}">
          <p14:sldIdLst>
            <p14:sldId id="288"/>
            <p14:sldId id="292"/>
            <p14:sldId id="297"/>
            <p14:sldId id="300"/>
            <p14:sldId id="301"/>
            <p14:sldId id="302"/>
          </p14:sldIdLst>
        </p14:section>
        <p14:section name="詳細情報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FFFF99"/>
    <a:srgbClr val="DD462F"/>
    <a:srgbClr val="FF0066"/>
    <a:srgbClr val="FF5050"/>
    <a:srgbClr val="F8CAB6"/>
    <a:srgbClr val="CCFF99"/>
    <a:srgbClr val="F8CFB6"/>
    <a:srgbClr val="D24726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241" autoAdjust="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31DED8-88B5-411A-ACD2-C758F92C980A}" type="datetime1">
              <a:rPr lang="ja-JP" alt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2024/1/19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‹#›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fld id="{EA714F72-2ED5-42CD-BB70-0808FD3450BC}" type="datetime1">
              <a:rPr lang="ja-JP" altLang="en-US" noProof="0" smtClean="0"/>
              <a:t>2024/1/19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fld id="{DF61EA0F-A667-4B49-8422-0062BC55E249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Meiryo UI" panose="020B0604030504040204" pitchFamily="34" charset="-12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Meiryo UI" panose="020B0604030504040204" pitchFamily="34" charset="-128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Meiryo UI" panose="020B0604030504040204" pitchFamily="34" charset="-128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Meiryo UI" panose="020B0604030504040204" pitchFamily="34" charset="-128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Meiryo UI" panose="020B060403050404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51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66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55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1393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50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34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cxnSp>
        <p:nvCxnSpPr>
          <p:cNvPr id="12" name="直線​​コネクタ(S)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クリックしてマスター テキストのスタイルを編集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fld id="{15D3546A-57C6-4569-9DC1-C4E6C62E70F1}" type="datetime1">
              <a:rPr lang="ja-JP" altLang="en-US" noProof="0" smtClean="0"/>
              <a:t>2024/1/19</a:t>
            </a:fld>
            <a:endParaRPr lang="ja-JP" altLang="en-US" noProof="0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fld id="{9860EDB8-5305-433F-BE41-D7A86D811DB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10" name="長方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クリックしてマスター テキストのスタイルを編集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fld id="{2989E8A1-B593-4476-8516-D80777746012}" type="datetime1">
              <a:rPr lang="ja-JP" altLang="en-US" noProof="0" smtClean="0"/>
              <a:t>2024/1/19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defRPr>
            </a:lvl1pPr>
          </a:lstStyle>
          <a:p>
            <a:fld id="{9860EDB8-5305-433F-BE41-D7A86D811DB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cxnSp>
        <p:nvCxnSpPr>
          <p:cNvPr id="8" name="直線​​コネクタ(S)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Meiryo UI" panose="020B0604030504040204" pitchFamily="34" charset="-128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kumimoji="1" lang="en-US" sz="1200" kern="1200" dirty="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Meiryo UI" panose="020B0604030504040204" pitchFamily="34" charset="-128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Meiryo UI" panose="020B0604030504040204" pitchFamily="34" charset="-128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Meiryo UI" panose="020B0604030504040204" pitchFamily="34" charset="-128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Meiryo UI" panose="020B0604030504040204" pitchFamily="34" charset="-128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Meiryo UI" panose="020B0604030504040204" pitchFamily="34" charset="-128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3A8B728-6F16-A60E-B0F1-51EB011C8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94" t="29247" r="2162" b="69140"/>
          <a:stretch/>
        </p:blipFill>
        <p:spPr>
          <a:xfrm>
            <a:off x="14748" y="1128251"/>
            <a:ext cx="12168000" cy="17138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96455-49BE-1508-3693-689C98555FC2}"/>
              </a:ext>
            </a:extLst>
          </p:cNvPr>
          <p:cNvSpPr/>
          <p:nvPr/>
        </p:nvSpPr>
        <p:spPr>
          <a:xfrm>
            <a:off x="0" y="2312379"/>
            <a:ext cx="9652819" cy="192466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図 10" descr="ロゴ&#10;&#10;中程度の精度で自動的に生成された説明">
            <a:extLst>
              <a:ext uri="{FF2B5EF4-FFF2-40B4-BE49-F238E27FC236}">
                <a16:creationId xmlns:a16="http://schemas.microsoft.com/office/drawing/2014/main" id="{66F34847-7E1A-B634-E711-33B4B177B7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2243" y="5744849"/>
            <a:ext cx="1920406" cy="96020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AA9B51-9E79-266E-937D-30E397FE0125}"/>
              </a:ext>
            </a:extLst>
          </p:cNvPr>
          <p:cNvSpPr txBox="1"/>
          <p:nvPr/>
        </p:nvSpPr>
        <p:spPr>
          <a:xfrm>
            <a:off x="413240" y="2857497"/>
            <a:ext cx="8141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いじめのなくし方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55D1AC0-3F11-3233-A8B0-46F696D89088}"/>
              </a:ext>
            </a:extLst>
          </p:cNvPr>
          <p:cNvCxnSpPr/>
          <p:nvPr/>
        </p:nvCxnSpPr>
        <p:spPr>
          <a:xfrm>
            <a:off x="386861" y="2919046"/>
            <a:ext cx="0" cy="7694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4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3A8B728-6F16-A60E-B0F1-51EB011C8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94" t="29247" r="2162" b="69140"/>
          <a:stretch/>
        </p:blipFill>
        <p:spPr>
          <a:xfrm>
            <a:off x="14748" y="1128251"/>
            <a:ext cx="12168000" cy="17138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CC493-94D3-2D3B-BDD0-76284496494D}"/>
              </a:ext>
            </a:extLst>
          </p:cNvPr>
          <p:cNvSpPr/>
          <p:nvPr/>
        </p:nvSpPr>
        <p:spPr>
          <a:xfrm>
            <a:off x="263769" y="254977"/>
            <a:ext cx="1310054" cy="63392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4326D3-CD0D-D64A-A379-B6D62F1E1179}"/>
              </a:ext>
            </a:extLst>
          </p:cNvPr>
          <p:cNvSpPr txBox="1"/>
          <p:nvPr/>
        </p:nvSpPr>
        <p:spPr>
          <a:xfrm>
            <a:off x="606579" y="756136"/>
            <a:ext cx="615553" cy="4029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　いじめのなくし方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6223FA5-62CE-E86F-AB2E-1A885C9A6926}"/>
              </a:ext>
            </a:extLst>
          </p:cNvPr>
          <p:cNvCxnSpPr/>
          <p:nvPr/>
        </p:nvCxnSpPr>
        <p:spPr>
          <a:xfrm>
            <a:off x="571499" y="562708"/>
            <a:ext cx="69459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56A5FFF4-8491-1025-E5CB-D4C3F0977F35}"/>
              </a:ext>
            </a:extLst>
          </p:cNvPr>
          <p:cNvGrpSpPr/>
          <p:nvPr/>
        </p:nvGrpSpPr>
        <p:grpSpPr>
          <a:xfrm>
            <a:off x="3884103" y="356088"/>
            <a:ext cx="6699474" cy="1345952"/>
            <a:chOff x="3884103" y="356088"/>
            <a:chExt cx="6699474" cy="1345952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FD852F8-4026-C369-8ABE-8CDBFBA7AB48}"/>
                </a:ext>
              </a:extLst>
            </p:cNvPr>
            <p:cNvSpPr txBox="1"/>
            <p:nvPr/>
          </p:nvSpPr>
          <p:spPr>
            <a:xfrm>
              <a:off x="3884103" y="756136"/>
              <a:ext cx="5721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いじめは、なぜ起こる？</a:t>
              </a:r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3F9755D1-616C-8476-E709-106BB9B87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23702" y="356088"/>
              <a:ext cx="1159875" cy="1345952"/>
            </a:xfrm>
            <a:prstGeom prst="rect">
              <a:avLst/>
            </a:prstGeom>
          </p:spPr>
        </p:pic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0525AB27-0EBF-AA13-BD87-BA71ADE8D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9337" y="352592"/>
            <a:ext cx="1074537" cy="1551318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9F2C01D-7456-9485-3FB7-C22619CC7565}"/>
              </a:ext>
            </a:extLst>
          </p:cNvPr>
          <p:cNvCxnSpPr/>
          <p:nvPr/>
        </p:nvCxnSpPr>
        <p:spPr>
          <a:xfrm>
            <a:off x="6031684" y="1903910"/>
            <a:ext cx="0" cy="456400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938AB97-B8D5-4CB9-5CB5-33C35FA87487}"/>
              </a:ext>
            </a:extLst>
          </p:cNvPr>
          <p:cNvSpPr txBox="1"/>
          <p:nvPr/>
        </p:nvSpPr>
        <p:spPr>
          <a:xfrm>
            <a:off x="1788160" y="2103120"/>
            <a:ext cx="4043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36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いじめる人がいる</a:t>
            </a:r>
            <a:endParaRPr kumimoji="1" lang="en-US" altLang="ja-JP" sz="3600" dirty="0">
              <a:solidFill>
                <a:srgbClr val="FF006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から起こる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720B47C-B9CD-3D21-616E-A807B316EC5E}"/>
              </a:ext>
            </a:extLst>
          </p:cNvPr>
          <p:cNvSpPr txBox="1"/>
          <p:nvPr/>
        </p:nvSpPr>
        <p:spPr>
          <a:xfrm>
            <a:off x="6160317" y="2063083"/>
            <a:ext cx="5721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36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集団の中に、このような図</a:t>
            </a:r>
            <a:endParaRPr kumimoji="1" lang="en-US" altLang="ja-JP" sz="3600" dirty="0">
              <a:solidFill>
                <a:srgbClr val="FF006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ができたときに起こる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79AA522-EC80-0477-043B-95515F283798}"/>
              </a:ext>
            </a:extLst>
          </p:cNvPr>
          <p:cNvSpPr txBox="1"/>
          <p:nvPr/>
        </p:nvSpPr>
        <p:spPr>
          <a:xfrm>
            <a:off x="2274252" y="4785849"/>
            <a:ext cx="3711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いじめられる人にも原因がある。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B0DD88E-59C1-FFEC-9C79-9082C65233A3}"/>
              </a:ext>
            </a:extLst>
          </p:cNvPr>
          <p:cNvSpPr txBox="1"/>
          <p:nvPr/>
        </p:nvSpPr>
        <p:spPr>
          <a:xfrm>
            <a:off x="2274252" y="3582545"/>
            <a:ext cx="3384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いじめられる人が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いるから起こる。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589326F-E50D-9C89-DAD8-6BB6D5E1AD43}"/>
              </a:ext>
            </a:extLst>
          </p:cNvPr>
          <p:cNvGrpSpPr/>
          <p:nvPr/>
        </p:nvGrpSpPr>
        <p:grpSpPr>
          <a:xfrm>
            <a:off x="2811206" y="3922121"/>
            <a:ext cx="1913509" cy="1527806"/>
            <a:chOff x="6979920" y="4121154"/>
            <a:chExt cx="1913509" cy="1527806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855A27F6-64BF-EF94-9442-24D2DBB2414E}"/>
                </a:ext>
              </a:extLst>
            </p:cNvPr>
            <p:cNvCxnSpPr/>
            <p:nvPr/>
          </p:nvCxnSpPr>
          <p:spPr>
            <a:xfrm>
              <a:off x="6979920" y="4121154"/>
              <a:ext cx="1913509" cy="1527806"/>
            </a:xfrm>
            <a:prstGeom prst="line">
              <a:avLst/>
            </a:prstGeom>
            <a:ln w="63500">
              <a:solidFill>
                <a:srgbClr val="FF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B6E44AEC-0D81-F23E-4021-1FD2522C3016}"/>
                </a:ext>
              </a:extLst>
            </p:cNvPr>
            <p:cNvCxnSpPr/>
            <p:nvPr/>
          </p:nvCxnSpPr>
          <p:spPr>
            <a:xfrm flipV="1">
              <a:off x="6979920" y="4121154"/>
              <a:ext cx="1913508" cy="1527806"/>
            </a:xfrm>
            <a:prstGeom prst="line">
              <a:avLst/>
            </a:prstGeom>
            <a:ln w="63500">
              <a:solidFill>
                <a:srgbClr val="FF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D253BF03-056D-AFEC-C064-C1ED2ADC77CD}"/>
              </a:ext>
            </a:extLst>
          </p:cNvPr>
          <p:cNvGrpSpPr/>
          <p:nvPr/>
        </p:nvGrpSpPr>
        <p:grpSpPr>
          <a:xfrm>
            <a:off x="6160317" y="3314212"/>
            <a:ext cx="5721280" cy="3204500"/>
            <a:chOff x="6160317" y="3314212"/>
            <a:chExt cx="5721280" cy="3204500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D25E355E-C488-094A-8CC9-13D2D83B8A60}"/>
                </a:ext>
              </a:extLst>
            </p:cNvPr>
            <p:cNvSpPr/>
            <p:nvPr/>
          </p:nvSpPr>
          <p:spPr>
            <a:xfrm>
              <a:off x="6160317" y="3314212"/>
              <a:ext cx="5721280" cy="32045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47B97643-3880-E203-E440-C6AD69F762EC}"/>
                </a:ext>
              </a:extLst>
            </p:cNvPr>
            <p:cNvSpPr txBox="1"/>
            <p:nvPr/>
          </p:nvSpPr>
          <p:spPr>
            <a:xfrm>
              <a:off x="8036560" y="4521200"/>
              <a:ext cx="6104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①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70AC307-FDF4-A8C1-987B-ADFB4351759D}"/>
                </a:ext>
              </a:extLst>
            </p:cNvPr>
            <p:cNvSpPr txBox="1"/>
            <p:nvPr/>
          </p:nvSpPr>
          <p:spPr>
            <a:xfrm>
              <a:off x="9858555" y="4516100"/>
              <a:ext cx="6104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5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②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C2B9C56-05A9-A97C-7168-0896B27851AE}"/>
                </a:ext>
              </a:extLst>
            </p:cNvPr>
            <p:cNvSpPr txBox="1"/>
            <p:nvPr/>
          </p:nvSpPr>
          <p:spPr>
            <a:xfrm>
              <a:off x="7465832" y="4142230"/>
              <a:ext cx="5905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2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③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1B438A1-98E6-3475-0324-5EFD94C019D1}"/>
                </a:ext>
              </a:extLst>
            </p:cNvPr>
            <p:cNvSpPr txBox="1"/>
            <p:nvPr/>
          </p:nvSpPr>
          <p:spPr>
            <a:xfrm>
              <a:off x="10292080" y="5468139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52792E6B-DD2C-0185-95F6-BD542C5570A7}"/>
                </a:ext>
              </a:extLst>
            </p:cNvPr>
            <p:cNvCxnSpPr>
              <a:stCxn id="23" idx="3"/>
            </p:cNvCxnSpPr>
            <p:nvPr/>
          </p:nvCxnSpPr>
          <p:spPr>
            <a:xfrm>
              <a:off x="8646994" y="4782810"/>
              <a:ext cx="1106606" cy="30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5A009CD-6173-BD5B-5FC8-D474F0381CD6}"/>
                </a:ext>
              </a:extLst>
            </p:cNvPr>
            <p:cNvSpPr txBox="1"/>
            <p:nvPr/>
          </p:nvSpPr>
          <p:spPr>
            <a:xfrm>
              <a:off x="7604484" y="4960943"/>
              <a:ext cx="5905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2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③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1845690-4160-E142-E459-6E3714A3B201}"/>
                </a:ext>
              </a:extLst>
            </p:cNvPr>
            <p:cNvSpPr txBox="1"/>
            <p:nvPr/>
          </p:nvSpPr>
          <p:spPr>
            <a:xfrm>
              <a:off x="8366903" y="4029687"/>
              <a:ext cx="5905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2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③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96DB5832-8F42-0E77-D973-C6A835BBE9FB}"/>
                </a:ext>
              </a:extLst>
            </p:cNvPr>
            <p:cNvSpPr txBox="1"/>
            <p:nvPr/>
          </p:nvSpPr>
          <p:spPr>
            <a:xfrm>
              <a:off x="8350310" y="5092943"/>
              <a:ext cx="5905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2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③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D903436-793D-5A2E-D317-AE624F515B6F}"/>
                </a:ext>
              </a:extLst>
            </p:cNvPr>
            <p:cNvSpPr txBox="1"/>
            <p:nvPr/>
          </p:nvSpPr>
          <p:spPr>
            <a:xfrm>
              <a:off x="6438040" y="4735855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F2DE53C3-AEAF-E55F-F1AA-0B6210BC92C8}"/>
                </a:ext>
              </a:extLst>
            </p:cNvPr>
            <p:cNvSpPr txBox="1"/>
            <p:nvPr/>
          </p:nvSpPr>
          <p:spPr>
            <a:xfrm>
              <a:off x="10827757" y="4831333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09C99674-8D9F-9C81-8CF9-EB51DB79BC24}"/>
                </a:ext>
              </a:extLst>
            </p:cNvPr>
            <p:cNvSpPr txBox="1"/>
            <p:nvPr/>
          </p:nvSpPr>
          <p:spPr>
            <a:xfrm>
              <a:off x="10713719" y="3789816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EA861754-2191-4D4E-41D3-0F501F84FB86}"/>
                </a:ext>
              </a:extLst>
            </p:cNvPr>
            <p:cNvSpPr txBox="1"/>
            <p:nvPr/>
          </p:nvSpPr>
          <p:spPr>
            <a:xfrm>
              <a:off x="9317274" y="3588697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559EB1D9-DC61-4656-B57C-00368CD6E046}"/>
                </a:ext>
              </a:extLst>
            </p:cNvPr>
            <p:cNvSpPr txBox="1"/>
            <p:nvPr/>
          </p:nvSpPr>
          <p:spPr>
            <a:xfrm>
              <a:off x="6662060" y="3584733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AB13858-B101-C2A0-0CA1-94F47EE16FF1}"/>
                </a:ext>
              </a:extLst>
            </p:cNvPr>
            <p:cNvSpPr txBox="1"/>
            <p:nvPr/>
          </p:nvSpPr>
          <p:spPr>
            <a:xfrm>
              <a:off x="9096136" y="5631315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66AFDBDE-3233-57B2-4015-ED2A79C541F3}"/>
                </a:ext>
              </a:extLst>
            </p:cNvPr>
            <p:cNvSpPr txBox="1"/>
            <p:nvPr/>
          </p:nvSpPr>
          <p:spPr>
            <a:xfrm>
              <a:off x="7196592" y="5714427"/>
              <a:ext cx="538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957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83B74AF-7413-8138-08C3-1C3975154BC0}"/>
              </a:ext>
            </a:extLst>
          </p:cNvPr>
          <p:cNvSpPr/>
          <p:nvPr/>
        </p:nvSpPr>
        <p:spPr>
          <a:xfrm>
            <a:off x="6892064" y="1400961"/>
            <a:ext cx="5036157" cy="519327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4029080-9493-D6FF-9BF9-4DD235490F29}"/>
              </a:ext>
            </a:extLst>
          </p:cNvPr>
          <p:cNvSpPr/>
          <p:nvPr/>
        </p:nvSpPr>
        <p:spPr>
          <a:xfrm>
            <a:off x="1837189" y="1391352"/>
            <a:ext cx="4664278" cy="519327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D462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3A8B728-6F16-A60E-B0F1-51EB011C8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94" t="29247" r="2162" b="69140"/>
          <a:stretch/>
        </p:blipFill>
        <p:spPr>
          <a:xfrm>
            <a:off x="14748" y="1128251"/>
            <a:ext cx="12168000" cy="17138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CC493-94D3-2D3B-BDD0-76284496494D}"/>
              </a:ext>
            </a:extLst>
          </p:cNvPr>
          <p:cNvSpPr/>
          <p:nvPr/>
        </p:nvSpPr>
        <p:spPr>
          <a:xfrm>
            <a:off x="263769" y="254977"/>
            <a:ext cx="1310054" cy="63392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4326D3-CD0D-D64A-A379-B6D62F1E1179}"/>
              </a:ext>
            </a:extLst>
          </p:cNvPr>
          <p:cNvSpPr txBox="1"/>
          <p:nvPr/>
        </p:nvSpPr>
        <p:spPr>
          <a:xfrm>
            <a:off x="606579" y="756136"/>
            <a:ext cx="615553" cy="4029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　いじめのなくし方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6223FA5-62CE-E86F-AB2E-1A885C9A6926}"/>
              </a:ext>
            </a:extLst>
          </p:cNvPr>
          <p:cNvCxnSpPr/>
          <p:nvPr/>
        </p:nvCxnSpPr>
        <p:spPr>
          <a:xfrm>
            <a:off x="571499" y="562708"/>
            <a:ext cx="69459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B9D4D5-7F1F-82B9-7024-39BF1E81841B}"/>
              </a:ext>
            </a:extLst>
          </p:cNvPr>
          <p:cNvSpPr txBox="1"/>
          <p:nvPr/>
        </p:nvSpPr>
        <p:spPr>
          <a:xfrm>
            <a:off x="2972244" y="621912"/>
            <a:ext cx="2306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DD462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</a:t>
            </a:r>
            <a:r>
              <a: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F35328-3B79-086E-3FD7-E4554DFC183D}"/>
              </a:ext>
            </a:extLst>
          </p:cNvPr>
          <p:cNvSpPr txBox="1"/>
          <p:nvPr/>
        </p:nvSpPr>
        <p:spPr>
          <a:xfrm>
            <a:off x="8396236" y="621911"/>
            <a:ext cx="1986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④</a:t>
            </a:r>
            <a:r>
              <a: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の人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0388374-C653-2FDD-898B-9E5A448531B4}"/>
              </a:ext>
            </a:extLst>
          </p:cNvPr>
          <p:cNvCxnSpPr>
            <a:cxnSpLocks/>
          </p:cNvCxnSpPr>
          <p:nvPr/>
        </p:nvCxnSpPr>
        <p:spPr>
          <a:xfrm>
            <a:off x="6677637" y="562708"/>
            <a:ext cx="0" cy="610939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ADF9D3-1307-0CAA-EA21-C8A963E38909}"/>
              </a:ext>
            </a:extLst>
          </p:cNvPr>
          <p:cNvSpPr txBox="1"/>
          <p:nvPr/>
        </p:nvSpPr>
        <p:spPr>
          <a:xfrm>
            <a:off x="1971413" y="1865173"/>
            <a:ext cx="4354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・面白がっていっしょに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する人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84A2FA0-D8D7-D63B-8ED9-39ABCE3F21A0}"/>
              </a:ext>
            </a:extLst>
          </p:cNvPr>
          <p:cNvSpPr txBox="1"/>
          <p:nvPr/>
        </p:nvSpPr>
        <p:spPr>
          <a:xfrm>
            <a:off x="1971413" y="3162101"/>
            <a:ext cx="4354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・する方にいれば、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自分はいじめられない　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と思っている人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BF0AD4-046D-A744-A0BE-1552DA83DB26}"/>
              </a:ext>
            </a:extLst>
          </p:cNvPr>
          <p:cNvSpPr txBox="1"/>
          <p:nvPr/>
        </p:nvSpPr>
        <p:spPr>
          <a:xfrm>
            <a:off x="1971413" y="4992711"/>
            <a:ext cx="4354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・本当はしたくないけど、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いやいやしている人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BCEA65-8C03-9C3F-1ECC-E47C2AE8D382}"/>
              </a:ext>
            </a:extLst>
          </p:cNvPr>
          <p:cNvSpPr txBox="1"/>
          <p:nvPr/>
        </p:nvSpPr>
        <p:spPr>
          <a:xfrm>
            <a:off x="6915836" y="5200679"/>
            <a:ext cx="5012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・いやだ、なんとかしたい、　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と思っている人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F2AA11-1EA2-A2F8-4F10-95D53361CC6B}"/>
              </a:ext>
            </a:extLst>
          </p:cNvPr>
          <p:cNvSpPr txBox="1"/>
          <p:nvPr/>
        </p:nvSpPr>
        <p:spPr>
          <a:xfrm>
            <a:off x="6915836" y="1710244"/>
            <a:ext cx="5038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・いじめに気づいていない人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8E996CB-6EE1-9FB0-3BE5-8067E915EDAD}"/>
              </a:ext>
            </a:extLst>
          </p:cNvPr>
          <p:cNvSpPr txBox="1"/>
          <p:nvPr/>
        </p:nvSpPr>
        <p:spPr>
          <a:xfrm>
            <a:off x="6915836" y="2590322"/>
            <a:ext cx="5038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・気づいているけど、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関係ないと思っている人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6BC472A-CD57-576F-FAF3-FC4B58BE13FE}"/>
              </a:ext>
            </a:extLst>
          </p:cNvPr>
          <p:cNvSpPr txBox="1"/>
          <p:nvPr/>
        </p:nvSpPr>
        <p:spPr>
          <a:xfrm>
            <a:off x="6915836" y="3875182"/>
            <a:ext cx="5038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・本当はイヤだけど、関わり</a:t>
            </a:r>
            <a:endParaRPr kumimoji="1" lang="en-US" altLang="ja-JP" sz="32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たくないと思っている人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DD1E01E6-7273-2666-06DD-BF9151EC5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970" y="467182"/>
            <a:ext cx="651988" cy="84501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5A4C083-9AB4-89D2-BD77-FF9FA7C6F0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0743" y="433626"/>
            <a:ext cx="645983" cy="85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6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3A8B728-6F16-A60E-B0F1-51EB011C8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94" t="29247" r="2162" b="69140"/>
          <a:stretch/>
        </p:blipFill>
        <p:spPr>
          <a:xfrm>
            <a:off x="14748" y="1128251"/>
            <a:ext cx="12168000" cy="17138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CC493-94D3-2D3B-BDD0-76284496494D}"/>
              </a:ext>
            </a:extLst>
          </p:cNvPr>
          <p:cNvSpPr/>
          <p:nvPr/>
        </p:nvSpPr>
        <p:spPr>
          <a:xfrm>
            <a:off x="263769" y="254977"/>
            <a:ext cx="1310054" cy="63392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4326D3-CD0D-D64A-A379-B6D62F1E1179}"/>
              </a:ext>
            </a:extLst>
          </p:cNvPr>
          <p:cNvSpPr txBox="1"/>
          <p:nvPr/>
        </p:nvSpPr>
        <p:spPr>
          <a:xfrm>
            <a:off x="606579" y="756136"/>
            <a:ext cx="615553" cy="4029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　いじめのなくし方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6223FA5-62CE-E86F-AB2E-1A885C9A6926}"/>
              </a:ext>
            </a:extLst>
          </p:cNvPr>
          <p:cNvCxnSpPr/>
          <p:nvPr/>
        </p:nvCxnSpPr>
        <p:spPr>
          <a:xfrm>
            <a:off x="571499" y="562708"/>
            <a:ext cx="69459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E6702AC8-B271-5E0F-0843-43F9C2EED447}"/>
              </a:ext>
            </a:extLst>
          </p:cNvPr>
          <p:cNvGrpSpPr/>
          <p:nvPr/>
        </p:nvGrpSpPr>
        <p:grpSpPr>
          <a:xfrm>
            <a:off x="2049337" y="352592"/>
            <a:ext cx="9305300" cy="1551318"/>
            <a:chOff x="2049337" y="352592"/>
            <a:chExt cx="9305300" cy="1551318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99B73A3-AF7B-1CCC-15AF-2C0BBBA07A95}"/>
                </a:ext>
              </a:extLst>
            </p:cNvPr>
            <p:cNvSpPr/>
            <p:nvPr/>
          </p:nvSpPr>
          <p:spPr>
            <a:xfrm>
              <a:off x="2602523" y="601147"/>
              <a:ext cx="8752114" cy="99478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0F7086EE-0BDC-356E-38EC-6C2129123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49337" y="352592"/>
              <a:ext cx="1074537" cy="1551318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03BA93D3-4D4E-B0D1-92CF-8E1C6ED5A5B3}"/>
                </a:ext>
              </a:extLst>
            </p:cNvPr>
            <p:cNvSpPr txBox="1"/>
            <p:nvPr/>
          </p:nvSpPr>
          <p:spPr>
            <a:xfrm>
              <a:off x="3326004" y="756136"/>
              <a:ext cx="78075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いじめをのりこえた子どもたち</a:t>
              </a:r>
            </a:p>
          </p:txBody>
        </p:sp>
        <p:pic>
          <p:nvPicPr>
            <p:cNvPr id="24" name="図 23" descr="アイコン&#10;&#10;自動的に生成された説明">
              <a:extLst>
                <a:ext uri="{FF2B5EF4-FFF2-40B4-BE49-F238E27FC236}">
                  <a16:creationId xmlns:a16="http://schemas.microsoft.com/office/drawing/2014/main" id="{6958E050-C260-01F2-31AF-076516C08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529133" y="756136"/>
              <a:ext cx="604441" cy="657001"/>
            </a:xfrm>
            <a:prstGeom prst="rect">
              <a:avLst/>
            </a:prstGeom>
          </p:spPr>
        </p:pic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BA3E9D1-8181-E3C4-DC0E-F0589A35CB74}"/>
              </a:ext>
            </a:extLst>
          </p:cNvPr>
          <p:cNvGrpSpPr/>
          <p:nvPr/>
        </p:nvGrpSpPr>
        <p:grpSpPr>
          <a:xfrm>
            <a:off x="1973480" y="2152465"/>
            <a:ext cx="1831254" cy="2348596"/>
            <a:chOff x="1973480" y="2152465"/>
            <a:chExt cx="1831254" cy="2348596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1DDF0E50-2338-06CE-CD68-BC28F9927F9E}"/>
                </a:ext>
              </a:extLst>
            </p:cNvPr>
            <p:cNvSpPr/>
            <p:nvPr/>
          </p:nvSpPr>
          <p:spPr>
            <a:xfrm>
              <a:off x="1973480" y="2152465"/>
              <a:ext cx="1831254" cy="234859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ECDC29A-CE4C-2A7B-3DB7-D80E81FB6668}"/>
                </a:ext>
              </a:extLst>
            </p:cNvPr>
            <p:cNvSpPr txBox="1"/>
            <p:nvPr/>
          </p:nvSpPr>
          <p:spPr>
            <a:xfrm>
              <a:off x="2202866" y="2535256"/>
              <a:ext cx="1292662" cy="18075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小学校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六年生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B117476-4179-A2CD-D6EB-7F0EF7DD6328}"/>
              </a:ext>
            </a:extLst>
          </p:cNvPr>
          <p:cNvGrpSpPr/>
          <p:nvPr/>
        </p:nvGrpSpPr>
        <p:grpSpPr>
          <a:xfrm>
            <a:off x="9803312" y="4181837"/>
            <a:ext cx="1831254" cy="2348596"/>
            <a:chOff x="9803312" y="4181837"/>
            <a:chExt cx="1831254" cy="2348596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E7C64535-0EAD-E1ED-B5FB-B5B080EFAB26}"/>
                </a:ext>
              </a:extLst>
            </p:cNvPr>
            <p:cNvSpPr/>
            <p:nvPr/>
          </p:nvSpPr>
          <p:spPr>
            <a:xfrm>
              <a:off x="9803312" y="4181837"/>
              <a:ext cx="1831254" cy="2348596"/>
            </a:xfrm>
            <a:prstGeom prst="ellipse">
              <a:avLst/>
            </a:prstGeom>
            <a:solidFill>
              <a:srgbClr val="F8CF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B3F4CC9-043B-8D4B-9B6C-116538BF4293}"/>
                </a:ext>
              </a:extLst>
            </p:cNvPr>
            <p:cNvSpPr txBox="1"/>
            <p:nvPr/>
          </p:nvSpPr>
          <p:spPr>
            <a:xfrm>
              <a:off x="10061975" y="4581433"/>
              <a:ext cx="1292662" cy="18075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中学校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二年生</a:t>
              </a:r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1F3D26D-5880-079C-01FE-AE0DA23001BA}"/>
              </a:ext>
            </a:extLst>
          </p:cNvPr>
          <p:cNvSpPr txBox="1"/>
          <p:nvPr/>
        </p:nvSpPr>
        <p:spPr>
          <a:xfrm>
            <a:off x="4051000" y="2052084"/>
            <a:ext cx="637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92D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いじめをなくす闇のチームをつくった。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E5D65D7-3CCD-DB4D-0B9F-9D5629058129}"/>
              </a:ext>
            </a:extLst>
          </p:cNvPr>
          <p:cNvSpPr txBox="1"/>
          <p:nvPr/>
        </p:nvSpPr>
        <p:spPr>
          <a:xfrm>
            <a:off x="4050999" y="2676163"/>
            <a:ext cx="7770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92D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いじめられている友だちを、「いじめる人」「いじめ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られる時間」「いじめられる場所」から遠ざけた。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9F5A6A-5D96-09F8-EC7C-54DDDB9EF7C8}"/>
              </a:ext>
            </a:extLst>
          </p:cNvPr>
          <p:cNvSpPr txBox="1"/>
          <p:nvPr/>
        </p:nvSpPr>
        <p:spPr>
          <a:xfrm>
            <a:off x="4051000" y="3701723"/>
            <a:ext cx="637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92D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チームのメンバーを増やした。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E5B6BEA-F281-79A1-392B-4476B9B54EE7}"/>
              </a:ext>
            </a:extLst>
          </p:cNvPr>
          <p:cNvSpPr txBox="1"/>
          <p:nvPr/>
        </p:nvSpPr>
        <p:spPr>
          <a:xfrm>
            <a:off x="3677801" y="4485736"/>
            <a:ext cx="6371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いじめを止めた後、いじめをしていた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子に謝った。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6AF5C13-9E38-C6C5-9ADB-C7F36CA9B299}"/>
              </a:ext>
            </a:extLst>
          </p:cNvPr>
          <p:cNvSpPr txBox="1"/>
          <p:nvPr/>
        </p:nvSpPr>
        <p:spPr>
          <a:xfrm>
            <a:off x="3677800" y="5488084"/>
            <a:ext cx="6371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いじめをしていた子の悩みを聞いて、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みんなの前で話すことを応援した。</a:t>
            </a:r>
          </a:p>
        </p:txBody>
      </p:sp>
    </p:spTree>
    <p:extLst>
      <p:ext uri="{BB962C8B-B14F-4D97-AF65-F5344CB8AC3E}">
        <p14:creationId xmlns:p14="http://schemas.microsoft.com/office/powerpoint/2010/main" val="201414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3A8B728-6F16-A60E-B0F1-51EB011C8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94" t="29247" r="2162" b="69140"/>
          <a:stretch/>
        </p:blipFill>
        <p:spPr>
          <a:xfrm>
            <a:off x="14748" y="1128251"/>
            <a:ext cx="12168000" cy="17138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CC493-94D3-2D3B-BDD0-76284496494D}"/>
              </a:ext>
            </a:extLst>
          </p:cNvPr>
          <p:cNvSpPr/>
          <p:nvPr/>
        </p:nvSpPr>
        <p:spPr>
          <a:xfrm>
            <a:off x="263769" y="254977"/>
            <a:ext cx="1310054" cy="63392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4326D3-CD0D-D64A-A379-B6D62F1E1179}"/>
              </a:ext>
            </a:extLst>
          </p:cNvPr>
          <p:cNvSpPr txBox="1"/>
          <p:nvPr/>
        </p:nvSpPr>
        <p:spPr>
          <a:xfrm>
            <a:off x="606579" y="756136"/>
            <a:ext cx="615553" cy="4029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　いじめのなくし方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6223FA5-62CE-E86F-AB2E-1A885C9A6926}"/>
              </a:ext>
            </a:extLst>
          </p:cNvPr>
          <p:cNvCxnSpPr/>
          <p:nvPr/>
        </p:nvCxnSpPr>
        <p:spPr>
          <a:xfrm>
            <a:off x="571499" y="562708"/>
            <a:ext cx="69459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7C7ADEAC-8AFD-1BD4-3A9A-CCA2D85F5B3A}"/>
              </a:ext>
            </a:extLst>
          </p:cNvPr>
          <p:cNvGrpSpPr/>
          <p:nvPr/>
        </p:nvGrpSpPr>
        <p:grpSpPr>
          <a:xfrm>
            <a:off x="3451431" y="423340"/>
            <a:ext cx="6728937" cy="1318374"/>
            <a:chOff x="3185612" y="423340"/>
            <a:chExt cx="6728937" cy="1318374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56CB3DCD-7570-1240-DCAB-16860C688CE4}"/>
                </a:ext>
              </a:extLst>
            </p:cNvPr>
            <p:cNvSpPr/>
            <p:nvPr/>
          </p:nvSpPr>
          <p:spPr>
            <a:xfrm>
              <a:off x="3727938" y="663757"/>
              <a:ext cx="5677319" cy="80925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8CAB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B1E3D958-ED0D-750B-F928-EFC76C804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5612" y="423340"/>
              <a:ext cx="1158340" cy="1318374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056468DF-C770-0607-D194-76831F994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748588" y="469064"/>
              <a:ext cx="1165961" cy="1226926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B360E2A-41F8-DF98-DBFB-B65E7C4A5773}"/>
                </a:ext>
              </a:extLst>
            </p:cNvPr>
            <p:cNvSpPr txBox="1"/>
            <p:nvPr/>
          </p:nvSpPr>
          <p:spPr>
            <a:xfrm>
              <a:off x="4732774" y="738188"/>
              <a:ext cx="45081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いじめのなくし方</a:t>
              </a:r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B58BFB2-CA2F-1320-696E-5231E0711B68}"/>
              </a:ext>
            </a:extLst>
          </p:cNvPr>
          <p:cNvSpPr txBox="1"/>
          <p:nvPr/>
        </p:nvSpPr>
        <p:spPr>
          <a:xfrm>
            <a:off x="4732773" y="2282491"/>
            <a:ext cx="7195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　　　　　　　　　　　　　　）を助ける。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D3CD8DA-FB16-E445-E88B-03F8BB0D537C}"/>
              </a:ext>
            </a:extLst>
          </p:cNvPr>
          <p:cNvSpPr txBox="1"/>
          <p:nvPr/>
        </p:nvSpPr>
        <p:spPr>
          <a:xfrm>
            <a:off x="4861539" y="3426927"/>
            <a:ext cx="69512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いじめをなくす（　　　　　　　　　）のメンバーを増やす。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99F5269-6BED-82DF-B37D-9D83C436C587}"/>
              </a:ext>
            </a:extLst>
          </p:cNvPr>
          <p:cNvSpPr txBox="1"/>
          <p:nvPr/>
        </p:nvSpPr>
        <p:spPr>
          <a:xfrm>
            <a:off x="4792504" y="5365779"/>
            <a:ext cx="7195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　　　　　　　　　　　　　　）を助ける。</a:t>
            </a: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DE6ADD4B-E94D-C81E-92B5-A00FFB726C71}"/>
              </a:ext>
            </a:extLst>
          </p:cNvPr>
          <p:cNvGrpSpPr/>
          <p:nvPr/>
        </p:nvGrpSpPr>
        <p:grpSpPr>
          <a:xfrm>
            <a:off x="1742924" y="2133872"/>
            <a:ext cx="10185306" cy="970674"/>
            <a:chOff x="1742924" y="2133872"/>
            <a:chExt cx="10185306" cy="970674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17429CAE-5848-C65E-718A-C74BD012FBE0}"/>
                </a:ext>
              </a:extLst>
            </p:cNvPr>
            <p:cNvGrpSpPr/>
            <p:nvPr/>
          </p:nvGrpSpPr>
          <p:grpSpPr>
            <a:xfrm>
              <a:off x="1742924" y="2133872"/>
              <a:ext cx="2829076" cy="970674"/>
              <a:chOff x="1742924" y="2133872"/>
              <a:chExt cx="2829076" cy="970674"/>
            </a:xfrm>
          </p:grpSpPr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823C74D7-B380-89C5-A7AE-C4E10870FBF2}"/>
                  </a:ext>
                </a:extLst>
              </p:cNvPr>
              <p:cNvSpPr/>
              <p:nvPr/>
            </p:nvSpPr>
            <p:spPr>
              <a:xfrm>
                <a:off x="1913860" y="2186230"/>
                <a:ext cx="2658140" cy="918316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BABBE875-FEBE-E765-97FB-52A985ECB998}"/>
                  </a:ext>
                </a:extLst>
              </p:cNvPr>
              <p:cNvSpPr txBox="1"/>
              <p:nvPr/>
            </p:nvSpPr>
            <p:spPr>
              <a:xfrm>
                <a:off x="2094615" y="2307256"/>
                <a:ext cx="23391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ステップ</a:t>
                </a:r>
                <a:r>
                  <a:rPr kumimoji="1" lang="ja-JP" altLang="en-US" sz="4000" dirty="0">
                    <a:solidFill>
                      <a:schemeClr val="accent5">
                        <a:lumMod val="75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１</a:t>
                </a:r>
              </a:p>
            </p:txBody>
          </p:sp>
          <p:pic>
            <p:nvPicPr>
              <p:cNvPr id="32" name="図 31" descr="挿絵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CB39A55-D5F1-092C-0E3B-BF3745CD30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42924" y="2133872"/>
                <a:ext cx="565792" cy="310273"/>
              </a:xfrm>
              <a:prstGeom prst="rect">
                <a:avLst/>
              </a:prstGeom>
            </p:spPr>
          </p:pic>
        </p:grp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596537C-06D9-882D-D812-D12FABD8E217}"/>
                </a:ext>
              </a:extLst>
            </p:cNvPr>
            <p:cNvCxnSpPr/>
            <p:nvPr/>
          </p:nvCxnSpPr>
          <p:spPr>
            <a:xfrm>
              <a:off x="3083442" y="3072647"/>
              <a:ext cx="8844788" cy="0"/>
            </a:xfrm>
            <a:prstGeom prst="line">
              <a:avLst/>
            </a:prstGeom>
            <a:ln w="3810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3C80E3BC-0544-3C38-98FD-EA44B3806A8A}"/>
              </a:ext>
            </a:extLst>
          </p:cNvPr>
          <p:cNvGrpSpPr/>
          <p:nvPr/>
        </p:nvGrpSpPr>
        <p:grpSpPr>
          <a:xfrm>
            <a:off x="1693356" y="4997530"/>
            <a:ext cx="10236379" cy="1162417"/>
            <a:chOff x="1693356" y="4997530"/>
            <a:chExt cx="10236379" cy="1162417"/>
          </a:xfrm>
        </p:grpSpPr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E340637B-8E47-0BEB-01B8-0DA70551172F}"/>
                </a:ext>
              </a:extLst>
            </p:cNvPr>
            <p:cNvGrpSpPr/>
            <p:nvPr/>
          </p:nvGrpSpPr>
          <p:grpSpPr>
            <a:xfrm>
              <a:off x="1693356" y="4997530"/>
              <a:ext cx="2878644" cy="1162417"/>
              <a:chOff x="1693356" y="4667919"/>
              <a:chExt cx="2878644" cy="1162417"/>
            </a:xfrm>
          </p:grpSpPr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EC5724C3-6DC0-EEA9-0FAB-53A35C3DC884}"/>
                  </a:ext>
                </a:extLst>
              </p:cNvPr>
              <p:cNvSpPr/>
              <p:nvPr/>
            </p:nvSpPr>
            <p:spPr>
              <a:xfrm>
                <a:off x="1913860" y="4912020"/>
                <a:ext cx="2658140" cy="918316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37382BE-A200-E2C9-A45F-0E242A023807}"/>
                  </a:ext>
                </a:extLst>
              </p:cNvPr>
              <p:cNvSpPr txBox="1"/>
              <p:nvPr/>
            </p:nvSpPr>
            <p:spPr>
              <a:xfrm>
                <a:off x="2090525" y="5021863"/>
                <a:ext cx="23391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ステップ</a:t>
                </a:r>
                <a:r>
                  <a:rPr kumimoji="1" lang="ja-JP" altLang="en-US" sz="4000" dirty="0">
                    <a:solidFill>
                      <a:schemeClr val="accent5">
                        <a:lumMod val="75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３</a:t>
                </a:r>
              </a:p>
            </p:txBody>
          </p:sp>
          <p:pic>
            <p:nvPicPr>
              <p:cNvPr id="36" name="図 35" descr="アイコン&#10;&#10;自動的に生成された説明">
                <a:extLst>
                  <a:ext uri="{FF2B5EF4-FFF2-40B4-BE49-F238E27FC236}">
                    <a16:creationId xmlns:a16="http://schemas.microsoft.com/office/drawing/2014/main" id="{E92DB0FE-ACF3-542F-5E1C-C194AF4216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93356" y="4667919"/>
                <a:ext cx="662712" cy="686102"/>
              </a:xfrm>
              <a:prstGeom prst="rect">
                <a:avLst/>
              </a:prstGeom>
            </p:spPr>
          </p:pic>
        </p:grp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C4987428-EC5A-AF33-6A33-274A7F08F191}"/>
                </a:ext>
              </a:extLst>
            </p:cNvPr>
            <p:cNvCxnSpPr/>
            <p:nvPr/>
          </p:nvCxnSpPr>
          <p:spPr>
            <a:xfrm>
              <a:off x="3084947" y="6135220"/>
              <a:ext cx="8844788" cy="0"/>
            </a:xfrm>
            <a:prstGeom prst="line">
              <a:avLst/>
            </a:prstGeom>
            <a:ln w="3810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1E9D27BA-1733-71D1-E3F1-CBF9D8690FE6}"/>
              </a:ext>
            </a:extLst>
          </p:cNvPr>
          <p:cNvGrpSpPr/>
          <p:nvPr/>
        </p:nvGrpSpPr>
        <p:grpSpPr>
          <a:xfrm>
            <a:off x="1693356" y="3422314"/>
            <a:ext cx="10294605" cy="1451163"/>
            <a:chOff x="1693356" y="3422314"/>
            <a:chExt cx="10294605" cy="1451163"/>
          </a:xfrm>
        </p:grpSpPr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E05BDA89-6EC2-A10F-96AB-81620102BE42}"/>
                </a:ext>
              </a:extLst>
            </p:cNvPr>
            <p:cNvGrpSpPr/>
            <p:nvPr/>
          </p:nvGrpSpPr>
          <p:grpSpPr>
            <a:xfrm>
              <a:off x="1693356" y="3422314"/>
              <a:ext cx="2871554" cy="1114753"/>
              <a:chOff x="1693356" y="3347884"/>
              <a:chExt cx="2871554" cy="1114753"/>
            </a:xfrm>
          </p:grpSpPr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CE6CADFF-38BD-93FA-B4AC-41716ECF67BE}"/>
                  </a:ext>
                </a:extLst>
              </p:cNvPr>
              <p:cNvSpPr/>
              <p:nvPr/>
            </p:nvSpPr>
            <p:spPr>
              <a:xfrm>
                <a:off x="1906770" y="3544321"/>
                <a:ext cx="2658140" cy="918316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7CC3D888-FE9A-69A1-BA44-3A560D2968D8}"/>
                  </a:ext>
                </a:extLst>
              </p:cNvPr>
              <p:cNvSpPr txBox="1"/>
              <p:nvPr/>
            </p:nvSpPr>
            <p:spPr>
              <a:xfrm>
                <a:off x="2086435" y="3664559"/>
                <a:ext cx="23391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ステップ</a:t>
                </a:r>
                <a:r>
                  <a:rPr kumimoji="1" lang="ja-JP" altLang="en-US" sz="4000" dirty="0">
                    <a:solidFill>
                      <a:schemeClr val="accent5">
                        <a:lumMod val="75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２</a:t>
                </a:r>
              </a:p>
            </p:txBody>
          </p:sp>
          <p:pic>
            <p:nvPicPr>
              <p:cNvPr id="34" name="図 33" descr="ロゴ, アイコン&#10;&#10;自動的に生成された説明">
                <a:extLst>
                  <a:ext uri="{FF2B5EF4-FFF2-40B4-BE49-F238E27FC236}">
                    <a16:creationId xmlns:a16="http://schemas.microsoft.com/office/drawing/2014/main" id="{FE6D4F27-B3AD-B087-A512-1827A64CFB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93356" y="3347884"/>
                <a:ext cx="590601" cy="670618"/>
              </a:xfrm>
              <a:prstGeom prst="rect">
                <a:avLst/>
              </a:prstGeom>
            </p:spPr>
          </p:pic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19B57C3F-916D-B37B-D19E-0AE2ADBBD58D}"/>
                </a:ext>
              </a:extLst>
            </p:cNvPr>
            <p:cNvGrpSpPr/>
            <p:nvPr/>
          </p:nvGrpSpPr>
          <p:grpSpPr>
            <a:xfrm>
              <a:off x="3143173" y="4287240"/>
              <a:ext cx="8844788" cy="586237"/>
              <a:chOff x="3143173" y="4287240"/>
              <a:chExt cx="8844788" cy="586237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E5F3F326-EA66-0ABA-0205-A19797B9E689}"/>
                  </a:ext>
                </a:extLst>
              </p:cNvPr>
              <p:cNvCxnSpPr/>
              <p:nvPr/>
            </p:nvCxnSpPr>
            <p:spPr>
              <a:xfrm>
                <a:off x="3143173" y="4873477"/>
                <a:ext cx="8844788" cy="0"/>
              </a:xfrm>
              <a:prstGeom prst="line">
                <a:avLst/>
              </a:prstGeom>
              <a:ln w="3810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C2EF411B-A183-9A3B-0344-CB7CEC50AC2E}"/>
                  </a:ext>
                </a:extLst>
              </p:cNvPr>
              <p:cNvCxnSpPr/>
              <p:nvPr/>
            </p:nvCxnSpPr>
            <p:spPr>
              <a:xfrm>
                <a:off x="3168834" y="4287240"/>
                <a:ext cx="0" cy="581095"/>
              </a:xfrm>
              <a:prstGeom prst="line">
                <a:avLst/>
              </a:prstGeom>
              <a:ln w="3810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F15739B-1B76-6B17-DB6D-E99856517CA5}"/>
              </a:ext>
            </a:extLst>
          </p:cNvPr>
          <p:cNvSpPr txBox="1"/>
          <p:nvPr/>
        </p:nvSpPr>
        <p:spPr>
          <a:xfrm>
            <a:off x="6096000" y="2227777"/>
            <a:ext cx="2263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②の人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95C9916-5FE0-E81C-30EE-5181AD0DCC6D}"/>
              </a:ext>
            </a:extLst>
          </p:cNvPr>
          <p:cNvSpPr txBox="1"/>
          <p:nvPr/>
        </p:nvSpPr>
        <p:spPr>
          <a:xfrm>
            <a:off x="6198159" y="5304856"/>
            <a:ext cx="2263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①の人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62EB7FC-3E6C-0D28-36A1-14ECDC96EBC5}"/>
              </a:ext>
            </a:extLst>
          </p:cNvPr>
          <p:cNvSpPr txBox="1"/>
          <p:nvPr/>
        </p:nvSpPr>
        <p:spPr>
          <a:xfrm>
            <a:off x="8973176" y="3406199"/>
            <a:ext cx="2263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チーム</a:t>
            </a:r>
          </a:p>
        </p:txBody>
      </p:sp>
    </p:spTree>
    <p:extLst>
      <p:ext uri="{BB962C8B-B14F-4D97-AF65-F5344CB8AC3E}">
        <p14:creationId xmlns:p14="http://schemas.microsoft.com/office/powerpoint/2010/main" val="383273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3A8B728-6F16-A60E-B0F1-51EB011C8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94" t="29247" r="2162" b="69140"/>
          <a:stretch/>
        </p:blipFill>
        <p:spPr>
          <a:xfrm>
            <a:off x="14748" y="1128251"/>
            <a:ext cx="12168000" cy="17138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CC493-94D3-2D3B-BDD0-76284496494D}"/>
              </a:ext>
            </a:extLst>
          </p:cNvPr>
          <p:cNvSpPr/>
          <p:nvPr/>
        </p:nvSpPr>
        <p:spPr>
          <a:xfrm>
            <a:off x="263769" y="254977"/>
            <a:ext cx="1310054" cy="63392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4326D3-CD0D-D64A-A379-B6D62F1E1179}"/>
              </a:ext>
            </a:extLst>
          </p:cNvPr>
          <p:cNvSpPr txBox="1"/>
          <p:nvPr/>
        </p:nvSpPr>
        <p:spPr>
          <a:xfrm>
            <a:off x="606579" y="756136"/>
            <a:ext cx="615553" cy="4029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　いじめのなくし方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6223FA5-62CE-E86F-AB2E-1A885C9A6926}"/>
              </a:ext>
            </a:extLst>
          </p:cNvPr>
          <p:cNvCxnSpPr/>
          <p:nvPr/>
        </p:nvCxnSpPr>
        <p:spPr>
          <a:xfrm>
            <a:off x="571499" y="562708"/>
            <a:ext cx="69459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A047D91-6F91-B1F9-6F80-403A91776BC1}"/>
              </a:ext>
            </a:extLst>
          </p:cNvPr>
          <p:cNvGrpSpPr/>
          <p:nvPr/>
        </p:nvGrpSpPr>
        <p:grpSpPr>
          <a:xfrm>
            <a:off x="2049337" y="352592"/>
            <a:ext cx="9084237" cy="1551318"/>
            <a:chOff x="2049337" y="352592"/>
            <a:chExt cx="9084237" cy="1551318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433DCAF-50BF-40B3-A5DA-3817AAD15276}"/>
                </a:ext>
              </a:extLst>
            </p:cNvPr>
            <p:cNvSpPr/>
            <p:nvPr/>
          </p:nvSpPr>
          <p:spPr>
            <a:xfrm>
              <a:off x="2602523" y="601147"/>
              <a:ext cx="7623657" cy="99478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29A576EE-D569-B4FC-987A-A2F33A7F4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49337" y="352592"/>
              <a:ext cx="1074537" cy="1551318"/>
            </a:xfrm>
            <a:prstGeom prst="rect">
              <a:avLst/>
            </a:prstGeom>
          </p:spPr>
        </p:pic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FB38F1F-910F-76F9-2981-362DFEEBDFA7}"/>
                </a:ext>
              </a:extLst>
            </p:cNvPr>
            <p:cNvSpPr txBox="1"/>
            <p:nvPr/>
          </p:nvSpPr>
          <p:spPr>
            <a:xfrm>
              <a:off x="3326004" y="756136"/>
              <a:ext cx="78075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いじめをなくせる力とは</a:t>
              </a:r>
            </a:p>
          </p:txBody>
        </p:sp>
        <p:pic>
          <p:nvPicPr>
            <p:cNvPr id="24" name="図 23" descr="アイコン&#10;&#10;自動的に生成された説明">
              <a:extLst>
                <a:ext uri="{FF2B5EF4-FFF2-40B4-BE49-F238E27FC236}">
                  <a16:creationId xmlns:a16="http://schemas.microsoft.com/office/drawing/2014/main" id="{5F627974-4AD3-AE12-901C-B66440BC6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85036" y="685779"/>
              <a:ext cx="604441" cy="657001"/>
            </a:xfrm>
            <a:prstGeom prst="rect">
              <a:avLst/>
            </a:prstGeom>
          </p:spPr>
        </p:pic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9CC8A442-9255-E4ED-5FF3-BB81422B7BF3}"/>
              </a:ext>
            </a:extLst>
          </p:cNvPr>
          <p:cNvGrpSpPr/>
          <p:nvPr/>
        </p:nvGrpSpPr>
        <p:grpSpPr>
          <a:xfrm>
            <a:off x="2301437" y="1907750"/>
            <a:ext cx="9468317" cy="1414563"/>
            <a:chOff x="2301437" y="1907750"/>
            <a:chExt cx="9468317" cy="1414563"/>
          </a:xfrm>
        </p:grpSpPr>
        <p:sp>
          <p:nvSpPr>
            <p:cNvPr id="35" name="吹き出し: 角を丸めた四角形 34">
              <a:extLst>
                <a:ext uri="{FF2B5EF4-FFF2-40B4-BE49-F238E27FC236}">
                  <a16:creationId xmlns:a16="http://schemas.microsoft.com/office/drawing/2014/main" id="{B8684D5F-CF56-FAD0-44D9-F5CB12062875}"/>
                </a:ext>
              </a:extLst>
            </p:cNvPr>
            <p:cNvSpPr/>
            <p:nvPr/>
          </p:nvSpPr>
          <p:spPr>
            <a:xfrm>
              <a:off x="3326004" y="1907750"/>
              <a:ext cx="8443750" cy="1394243"/>
            </a:xfrm>
            <a:prstGeom prst="wedgeRoundRectCallout">
              <a:avLst>
                <a:gd name="adj1" fmla="val -53718"/>
                <a:gd name="adj2" fmla="val -1451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768CEA78-19AA-9CD1-4322-58F9D66711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01437" y="2074375"/>
              <a:ext cx="899238" cy="1197829"/>
            </a:xfrm>
            <a:prstGeom prst="rect">
              <a:avLst/>
            </a:prstGeom>
          </p:spPr>
        </p:pic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01E99A4-8BCF-1316-4929-14CC2A0C380F}"/>
                </a:ext>
              </a:extLst>
            </p:cNvPr>
            <p:cNvSpPr txBox="1"/>
            <p:nvPr/>
          </p:nvSpPr>
          <p:spPr>
            <a:xfrm>
              <a:off x="3464653" y="1998874"/>
              <a:ext cx="8305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solidFill>
                    <a:srgbClr val="FF0066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困っている人に（　　　　　　　　）力、</a:t>
              </a:r>
              <a:endParaRPr kumimoji="1" lang="en-US" altLang="ja-JP" sz="40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000" dirty="0">
                  <a:solidFill>
                    <a:srgbClr val="FF0066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困っている人を（　　　　　　　　　　　　　　）力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7F14172-4968-3C36-FF28-F9454EB01C3B}"/>
              </a:ext>
            </a:extLst>
          </p:cNvPr>
          <p:cNvGrpSpPr/>
          <p:nvPr/>
        </p:nvGrpSpPr>
        <p:grpSpPr>
          <a:xfrm>
            <a:off x="2301437" y="3403593"/>
            <a:ext cx="9468317" cy="1394243"/>
            <a:chOff x="2301437" y="3403593"/>
            <a:chExt cx="9468317" cy="1394243"/>
          </a:xfrm>
        </p:grpSpPr>
        <p:sp>
          <p:nvSpPr>
            <p:cNvPr id="36" name="吹き出し: 角を丸めた四角形 35">
              <a:extLst>
                <a:ext uri="{FF2B5EF4-FFF2-40B4-BE49-F238E27FC236}">
                  <a16:creationId xmlns:a16="http://schemas.microsoft.com/office/drawing/2014/main" id="{FD36CC53-87A2-632C-0442-31C810BDF8A9}"/>
                </a:ext>
              </a:extLst>
            </p:cNvPr>
            <p:cNvSpPr/>
            <p:nvPr/>
          </p:nvSpPr>
          <p:spPr>
            <a:xfrm>
              <a:off x="3326004" y="3403593"/>
              <a:ext cx="8443750" cy="1394243"/>
            </a:xfrm>
            <a:prstGeom prst="wedgeRoundRectCallout">
              <a:avLst>
                <a:gd name="adj1" fmla="val -53718"/>
                <a:gd name="adj2" fmla="val -1451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B43D46D0-08CD-7C45-C5AD-7E3C84E3D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01437" y="3595069"/>
              <a:ext cx="927486" cy="1197829"/>
            </a:xfrm>
            <a:prstGeom prst="rect">
              <a:avLst/>
            </a:prstGeom>
          </p:spPr>
        </p:pic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2BE13100-4E65-6BD6-6D77-DE7048BD3BB4}"/>
                </a:ext>
              </a:extLst>
            </p:cNvPr>
            <p:cNvSpPr txBox="1"/>
            <p:nvPr/>
          </p:nvSpPr>
          <p:spPr>
            <a:xfrm>
              <a:off x="3464653" y="3469459"/>
              <a:ext cx="8305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solidFill>
                    <a:srgbClr val="FF0066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困っている人をまわりの人と協力して（　　　　　　　　　　　）力</a:t>
              </a: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2FD11BE0-6AA1-0358-7F58-F81C73D7F490}"/>
              </a:ext>
            </a:extLst>
          </p:cNvPr>
          <p:cNvGrpSpPr/>
          <p:nvPr/>
        </p:nvGrpSpPr>
        <p:grpSpPr>
          <a:xfrm>
            <a:off x="2301437" y="4940076"/>
            <a:ext cx="9468317" cy="1394243"/>
            <a:chOff x="2301437" y="4940076"/>
            <a:chExt cx="9468317" cy="1394243"/>
          </a:xfrm>
        </p:grpSpPr>
        <p:sp>
          <p:nvSpPr>
            <p:cNvPr id="37" name="吹き出し: 角を丸めた四角形 36">
              <a:extLst>
                <a:ext uri="{FF2B5EF4-FFF2-40B4-BE49-F238E27FC236}">
                  <a16:creationId xmlns:a16="http://schemas.microsoft.com/office/drawing/2014/main" id="{2F8B258C-3F25-17D0-EBC7-9204584CF32F}"/>
                </a:ext>
              </a:extLst>
            </p:cNvPr>
            <p:cNvSpPr/>
            <p:nvPr/>
          </p:nvSpPr>
          <p:spPr>
            <a:xfrm>
              <a:off x="3326004" y="4940076"/>
              <a:ext cx="8443750" cy="1394243"/>
            </a:xfrm>
            <a:prstGeom prst="wedgeRoundRectCallout">
              <a:avLst>
                <a:gd name="adj1" fmla="val -53718"/>
                <a:gd name="adj2" fmla="val -1451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76D46157-824C-999C-9EAB-02232E9F9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1437" y="5115763"/>
              <a:ext cx="927486" cy="1061177"/>
            </a:xfrm>
            <a:prstGeom prst="rect">
              <a:avLst/>
            </a:prstGeom>
          </p:spPr>
        </p:pic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9FCEB46E-E532-3612-53CB-0B68600AB9F4}"/>
                </a:ext>
              </a:extLst>
            </p:cNvPr>
            <p:cNvSpPr txBox="1"/>
            <p:nvPr/>
          </p:nvSpPr>
          <p:spPr>
            <a:xfrm>
              <a:off x="3464653" y="4984631"/>
              <a:ext cx="8305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solidFill>
                    <a:srgbClr val="FF0066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自分を守るために（　　　　　　　　　）たり、</a:t>
              </a:r>
              <a:endParaRPr kumimoji="1" lang="en-US" altLang="ja-JP" sz="40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000" dirty="0">
                  <a:solidFill>
                    <a:srgbClr val="FF0066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自分を（　　　　　　）にしたりできる力</a:t>
              </a:r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7A223CC-2B83-34FD-B787-D5FE40430E79}"/>
              </a:ext>
            </a:extLst>
          </p:cNvPr>
          <p:cNvSpPr txBox="1"/>
          <p:nvPr/>
        </p:nvSpPr>
        <p:spPr>
          <a:xfrm>
            <a:off x="7324016" y="1993936"/>
            <a:ext cx="1661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気づく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734D583-5F28-1F50-AB0B-998552BCEDF5}"/>
              </a:ext>
            </a:extLst>
          </p:cNvPr>
          <p:cNvSpPr txBox="1"/>
          <p:nvPr/>
        </p:nvSpPr>
        <p:spPr>
          <a:xfrm>
            <a:off x="7489847" y="2596676"/>
            <a:ext cx="32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見逃さない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9DB7FD0-F5B7-DE42-33D7-0888DDD6B467}"/>
              </a:ext>
            </a:extLst>
          </p:cNvPr>
          <p:cNvSpPr txBox="1"/>
          <p:nvPr/>
        </p:nvSpPr>
        <p:spPr>
          <a:xfrm>
            <a:off x="4434980" y="4063150"/>
            <a:ext cx="1661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助ける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AD129AF-1F0F-63F1-2791-DBAD34378D44}"/>
              </a:ext>
            </a:extLst>
          </p:cNvPr>
          <p:cNvSpPr txBox="1"/>
          <p:nvPr/>
        </p:nvSpPr>
        <p:spPr>
          <a:xfrm>
            <a:off x="8239814" y="4979407"/>
            <a:ext cx="1661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逃げ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3D26DD6-B9CA-BDFE-BD9F-F01255A0E898}"/>
              </a:ext>
            </a:extLst>
          </p:cNvPr>
          <p:cNvSpPr txBox="1"/>
          <p:nvPr/>
        </p:nvSpPr>
        <p:spPr>
          <a:xfrm>
            <a:off x="5484918" y="5579264"/>
            <a:ext cx="1661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元気</a:t>
            </a:r>
          </a:p>
        </p:txBody>
      </p:sp>
    </p:spTree>
    <p:extLst>
      <p:ext uri="{BB962C8B-B14F-4D97-AF65-F5344CB8AC3E}">
        <p14:creationId xmlns:p14="http://schemas.microsoft.com/office/powerpoint/2010/main" val="13102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ユーザー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22_TF10001108_Win3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{AA95E5C5-B3A3-499B-99F0-62D759BB9C7D}tf10001108_win32</Template>
  <TotalTime>475</TotalTime>
  <Words>360</Words>
  <Application>Microsoft Office PowerPoint</Application>
  <PresentationFormat>ワイド画面</PresentationFormat>
  <Paragraphs>84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UD デジタル 教科書体 NK-R</vt:lpstr>
      <vt:lpstr>Arial</vt:lpstr>
      <vt:lpstr>Segoe UI</vt:lpstr>
      <vt:lpstr>ユーザー設定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へようこそ</dc:title>
  <dc:creator>松本　英将（学校教育課）</dc:creator>
  <cp:keywords/>
  <cp:lastModifiedBy>佐賀教員0449</cp:lastModifiedBy>
  <cp:revision>64</cp:revision>
  <dcterms:created xsi:type="dcterms:W3CDTF">2024-01-04T23:04:52Z</dcterms:created>
  <dcterms:modified xsi:type="dcterms:W3CDTF">2024-01-19T10:18:55Z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