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81" r:id="rId2"/>
    <p:sldId id="320" r:id="rId3"/>
    <p:sldId id="321" r:id="rId4"/>
    <p:sldId id="327" r:id="rId5"/>
    <p:sldId id="328" r:id="rId6"/>
    <p:sldId id="329" r:id="rId7"/>
    <p:sldId id="303" r:id="rId8"/>
    <p:sldId id="307" r:id="rId9"/>
    <p:sldId id="276" r:id="rId10"/>
    <p:sldId id="286" r:id="rId11"/>
    <p:sldId id="322" r:id="rId12"/>
    <p:sldId id="323" r:id="rId13"/>
    <p:sldId id="333" r:id="rId14"/>
    <p:sldId id="310" r:id="rId15"/>
    <p:sldId id="311" r:id="rId16"/>
    <p:sldId id="330" r:id="rId17"/>
    <p:sldId id="324" r:id="rId18"/>
    <p:sldId id="331" r:id="rId19"/>
    <p:sldId id="332" r:id="rId20"/>
    <p:sldId id="325" r:id="rId21"/>
    <p:sldId id="326" r:id="rId22"/>
  </p:sldIdLst>
  <p:sldSz cx="9144000" cy="6858000" type="screen4x3"/>
  <p:notesSz cx="9866313" cy="67357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研究局２" initials="研究局２" lastIdx="1" clrIdx="0">
    <p:extLst>
      <p:ext uri="{19B8F6BF-5375-455C-9EA6-DF929625EA0E}">
        <p15:presenceInfo xmlns:p15="http://schemas.microsoft.com/office/powerpoint/2012/main" userId="研究局２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04" autoAdjust="0"/>
  </p:normalViewPr>
  <p:slideViewPr>
    <p:cSldViewPr>
      <p:cViewPr varScale="1">
        <p:scale>
          <a:sx n="104" d="100"/>
          <a:sy n="104" d="100"/>
        </p:scale>
        <p:origin x="174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13" d="100"/>
          <a:sy n="113" d="100"/>
        </p:scale>
        <p:origin x="213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4A1B7F22-A7A4-295E-F0AA-DF886BB99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138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74459CE-875E-5F8B-7E30-DE25B2B0259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397625"/>
            <a:ext cx="4275138" cy="338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C2993BC-3273-A251-74AC-8067648C4B7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588000" y="6397625"/>
            <a:ext cx="4276725" cy="338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CDF8C6-9EBB-4BE7-A48C-1A8499699B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9296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28T02:13:10.54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0,'21'1,"0"1,-1 1,0 1,38 12,8 1,827 214,-866-223,-1 2,0 0,-1 1,0 2,0 0,-2 2,29 22,-27-20,1 0,1-2,0-2,1 0,0-2,1-1,35 8,70 27,236 124,-328-146,-2 1,40 34,5 3,-17-21,113 49,-46-25,-25-11,-62-32,-1 2,-2 2,0 2,57 45,249 230,-338-291,47 40,86 56,-118-87,45 40,-49-38,1-2,34 22,-34-28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28T02:13:29.16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0,'2287'0,"-2256"0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28T02:13:30.91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0,'182'165,"-155"-139,8 8,37 45,-61-65,-1 1,0 0,-1 0,-1 1,-1 0,11 31,-12-32,0 0,2 0,0-1,0 0,2 0,-1-1,14 14,-8-10,-1 1,21 36,-23-34,1 0,2-1,21 23,-28-34,7 9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28T02:13:33.49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791 0,'-1'1,"-1"-1,1 1,0-1,-1 1,1 0,0-1,-1 1,1 0,0 0,0 0,0 0,0 0,0 0,0 0,0 0,0 1,0-1,0 0,-1 3,-16 34,13-24,-50 129,42-103,-2 0,-36 68,41-88,0 0,-11 39,16-42,-1-1,-1 1,0-1,-1-1,-17 26,-54 71,53-71,-2-2,-58 63,47-50,36-46,0-1,0 1,-1-1,0 1,0-1,-1 0,1 0,-1-1,0 0,0 0,-1 0,1 0,-1-1,0 0,-12 5,-2-4,0-1,0-1,0-1,-29-1,44 0,-27-1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28T02:13:35.96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0 103,'5'-4,"0"0,0 1,1 0,-1 0,1 0,-1 0,1 1,0 0,0 0,0 1,0 0,9-1,81-3,-67 5,573-1,-282 3,-292-4,-1 0,47-12,-44 7,-1 2,35-1,-35 4,1 0,0-2,40-11,-45 9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28T02:13:38.10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0,'-1'22,"1"-1,1 1,1-1,0 1,2-1,1 0,0 0,2-1,10 26,5-2,99 186,-98-197,2-2,39 41,-18-20,-13-18,38 31,-3-3,-63-57,1 0,-1-1,1 1,1-1,-1 0,0-1,1 0,0 0,12 4,6-1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28T02:14:35.71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28T02:14:41.63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0,'1905'0,"-1889"1,-2 0,1 0,-1 2,1 0,-1 1,0 0,0 0,0 2,16 9,-18-9,-1-2,1 1,-1-2,0 0,14 2,1-1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28T02:14:43.52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0,'3'4,"0"0,0 0,-1 0,0-1,0 2,0-1,0 1,1 4,9 20,19 19,0-2,3-3,55 58,-42-50,-21-23,2-3,45 34,-40-34,52 51,-73-62,-1-1,-1 2,-1-1,0 2,13 31,12 21,-27-57,0-2,1 2,0-2,1 1,0-2,16 14,2-3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28T02:14:46.79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832 0,'-6'8,"0"1,0-1,0 0,2 2,-7 13,-15 29,-77 83,72-98,2 0,1 3,2 0,-31 66,53-98,-1 0,0-1,0 1,0-2,-1 1,0 0,-11 8,-24 29,26-19,0 0,-17 40,0 5,23-52,2 1,-1 0,-5 30,9-32,-1 0,-1 0,1-1,-2 0,-17 29,7-23,0-1,-1-1,-1-1,-27 19,-7 10,49-44,2-2,0 0,0 0,0 0,0 0,0-1,1 1,-2 0,1-1,-1 0,1-1,-1 1,-3 2,-4-5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28T02:14:48.71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3,'181'-3,"194"7,-253 13,-20 0,-99-17,475 37,-313-37,-155-1,-20 1,-8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28T02:13:15.12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4349 0,'-4'1,"-1"0,1 0,0 0,0 1,-1 0,1 0,0 0,0 0,-5 5,-17 7,12-8,-145 63,-267 77,38-59,14-4,114-2,157-45,-129 26,144-45,-579 88,535-93,-238 12,188-25,80-2,0 4,-111 17,137-3,-104 34,115-23,47-18,0-1,0-1,0 0,-24 4,13-7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28T02:14:50.88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667 1,'0'10,"-1"-1,-1 2,0-1,0 0,-1-1,-1 1,0 0,-6 11,-45 73,52-88,-105 137,3-5,91-115,0 0,2 0,0 2,-13 36,-43 130,55-164,0 1,-2-2,0 0,-32 38,21-34,-51 49,60-66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28T02:14:52.68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1,'0'3,"1"0,1 1,-1-1,1 0,-1 0,1-1,-1 1,1 0,0 0,3 2,5 10,17 25,3-1,66 66,14 19,-95-105,-1 1,-2-1,1 1,17 45,-23-51,0 0,1-1,1 0,-1-1,2 1,0-2,13 13,35 44,-47-49,1 0,-2 1,0 1,-2-1,0 2,6 26,-9-37,0 1,1-1,-1-2,2 2,0-1,0-1,1 0,0 0,1-1,0 1,0-3,14 11,2 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28T02:13:16.76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3123 2134,'0'-1,"0"0,-1 0,1-1,-1 1,1 0,-1 0,0-1,1 1,-1 0,0 0,0 0,0 0,0 0,0 0,0 0,0 0,0 1,0-1,0 0,-1 1,1-1,0 1,0-1,-2 0,-40-11,30 9,-327-121,11-27,295 134,-97-54,-219-156,58 31,146 106,5-6,-186-164,256 196,19 19,1-3,-45-56,27 23,-3 4,-3 3,-165-125,167 155,57 36,0-1,1 0,0-1,-25-23,12 3,3 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28T02:13:18.12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283 2429,'2'-1,"-1"1,0 0,0-1,0 1,0-1,0 1,0-1,1 0,-1 1,0-1,-1 0,1 0,0 0,0 1,0-1,0 0,-1 0,1 0,0 0,-1-1,1 1,-1 0,1 0,-1 0,0 0,1 0,-1-1,0-1,5-39,-5 39,-1-98,-4 0,-33-175,23 194,-4 1,-4 1,-3 0,-61-129,74 180,1 0,2-1,1 0,1-1,2 0,-4-53,8-194,4 149,-1-370,-3 473,-1-1,0 1,-9-28,9 41,-3-18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28T02:13:20.01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2149,'28'1,"1"-1,-1-2,0 0,-1-2,1-1,-1-1,1-2,30-12,-24 3,39-26,-12 7,124-83,-160 104,0-1,-1-2,-1 0,29-31,73-97,54-48,-59 69,28-24,169-131,-168 153,-44 36,276-250,-116 109,-194 170,-46 37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28T02:13:21.30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1 403,'0'-3,"0"1,1-1,-1 0,1 0,0 1,0-1,0 1,0-1,0 1,1-1,-1 1,1 0,-1 0,1-1,0 1,0 0,0 1,0-1,0 0,1 0,-1 1,0 0,1-1,2 0,9-4,1 0,-1 1,19-4,-19 6,281-69,437-48,-317 91,-214 19,498-2,-550 12,93-18,-40 0,-176 18,66-3,110-17,-106 10,1 4,112 6,-96 2,-51-2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28T02:13:22.48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1986 1,'-30'63,"18"-35,-2 0,-1-1,-27 37,-289 319,205-259,81-82,1 2,2 1,-38 54,-168 225,233-306,-179 232,-63 74,152-216,71-75,1 1,-48 64,33-21,-55 119,96-183,0 1,-1-2,-1 1,-17 20,-3-5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28T02:13:23.62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1,'1'0,"0"1,0-1,0 1,0 0,0-1,0 1,0 0,0 0,-1 0,1 0,0 0,0 0,-1 0,1 0,0 0,-1 0,1 0,-1 0,0 0,1 0,-1 2,11 34,-10-29,25 113,12 165,-20-128,5 26,103 581,-104-679,-5 0,-3 1,-4 1,-1 95,-13 15,4 227,4-386,3 0,16 59,6 30,-24-102,1 0,1-1,1 0,1-1,1 0,14 23,88 127,-96-152,12 18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28T02:13:26.68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625 0,'-1'16,"0"-1,-1 1,0-1,-1 0,-1 0,-1 0,0 0,-13 25,-5 1,-44 60,63-96,-58 97,32-48,-12 22,30-51,-1-1,-1 0,-1 0,-1-2,-1 0,-38 37,41-45,1 1,1-1,0 2,2 0,-1 0,-14 33,-25 37,41-73,0-2,-1 1,-12 10,5-8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276255" cy="338034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87733" y="1"/>
            <a:ext cx="4276254" cy="338034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/>
            </a:lvl1pPr>
          </a:lstStyle>
          <a:p>
            <a:fld id="{B3E14B36-CEAD-49AC-9483-412740E2FAAD}" type="datetimeFigureOut">
              <a:rPr kumimoji="1" lang="ja-JP" altLang="en-US" smtClean="0"/>
              <a:t>2022/8/11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417888" y="841375"/>
            <a:ext cx="3030537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3" tIns="45706" rIns="91413" bIns="4570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5934" y="3241660"/>
            <a:ext cx="7894446" cy="2652268"/>
          </a:xfrm>
          <a:prstGeom prst="rect">
            <a:avLst/>
          </a:prstGeom>
        </p:spPr>
        <p:txBody>
          <a:bodyPr vert="horz" lIns="91413" tIns="45706" rIns="91413" bIns="4570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6397729"/>
            <a:ext cx="4276255" cy="338034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87733" y="6397729"/>
            <a:ext cx="4276254" cy="338034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/>
            </a:lvl1pPr>
          </a:lstStyle>
          <a:p>
            <a:fld id="{2189D49E-4F3C-489C-BC68-20D1A70F8F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6578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9365-FDBD-4A0F-94AF-DAC1217AA7C0}" type="datetimeFigureOut">
              <a:rPr kumimoji="1" lang="ja-JP" altLang="en-US" smtClean="0"/>
              <a:t>2022/8/11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4004-C7FF-4DE1-A513-8BC9BFC0BC4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70745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9365-FDBD-4A0F-94AF-DAC1217AA7C0}" type="datetimeFigureOut">
              <a:rPr kumimoji="1" lang="ja-JP" altLang="en-US" smtClean="0"/>
              <a:t>2022/8/11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4004-C7FF-4DE1-A513-8BC9BFC0BC4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43873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9365-FDBD-4A0F-94AF-DAC1217AA7C0}" type="datetimeFigureOut">
              <a:rPr kumimoji="1" lang="ja-JP" altLang="en-US" smtClean="0"/>
              <a:t>2022/8/11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4004-C7FF-4DE1-A513-8BC9BFC0BC4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23591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9365-FDBD-4A0F-94AF-DAC1217AA7C0}" type="datetimeFigureOut">
              <a:rPr kumimoji="1" lang="ja-JP" altLang="en-US" smtClean="0"/>
              <a:t>2022/8/11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4004-C7FF-4DE1-A513-8BC9BFC0BC4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84581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9365-FDBD-4A0F-94AF-DAC1217AA7C0}" type="datetimeFigureOut">
              <a:rPr kumimoji="1" lang="ja-JP" altLang="en-US" smtClean="0"/>
              <a:t>2022/8/11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4004-C7FF-4DE1-A513-8BC9BFC0BC4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24398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9365-FDBD-4A0F-94AF-DAC1217AA7C0}" type="datetimeFigureOut">
              <a:rPr kumimoji="1" lang="ja-JP" altLang="en-US" smtClean="0"/>
              <a:t>2022/8/11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4004-C7FF-4DE1-A513-8BC9BFC0BC4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92974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9365-FDBD-4A0F-94AF-DAC1217AA7C0}" type="datetimeFigureOut">
              <a:rPr kumimoji="1" lang="ja-JP" altLang="en-US" smtClean="0"/>
              <a:t>2022/8/11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4004-C7FF-4DE1-A513-8BC9BFC0BC4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32097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9365-FDBD-4A0F-94AF-DAC1217AA7C0}" type="datetimeFigureOut">
              <a:rPr kumimoji="1" lang="ja-JP" altLang="en-US" smtClean="0"/>
              <a:t>2022/8/11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4004-C7FF-4DE1-A513-8BC9BFC0BC4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10500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9365-FDBD-4A0F-94AF-DAC1217AA7C0}" type="datetimeFigureOut">
              <a:rPr kumimoji="1" lang="ja-JP" altLang="en-US" smtClean="0"/>
              <a:t>2022/8/11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4004-C7FF-4DE1-A513-8BC9BFC0BC4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70238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9365-FDBD-4A0F-94AF-DAC1217AA7C0}" type="datetimeFigureOut">
              <a:rPr kumimoji="1" lang="ja-JP" altLang="en-US" smtClean="0"/>
              <a:t>2022/8/11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4004-C7FF-4DE1-A513-8BC9BFC0BC4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00322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9365-FDBD-4A0F-94AF-DAC1217AA7C0}" type="datetimeFigureOut">
              <a:rPr kumimoji="1" lang="ja-JP" altLang="en-US" smtClean="0"/>
              <a:t>2022/8/11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4004-C7FF-4DE1-A513-8BC9BFC0BC4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69237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39365-FDBD-4A0F-94AF-DAC1217AA7C0}" type="datetimeFigureOut">
              <a:rPr kumimoji="1" lang="ja-JP" altLang="en-US" smtClean="0"/>
              <a:t>2022/8/11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C4004-C7FF-4DE1-A513-8BC9BFC0BC4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17585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90.png"/><Relationship Id="rId18" Type="http://schemas.openxmlformats.org/officeDocument/2006/relationships/customXml" Target="../ink/ink8.xml"/><Relationship Id="rId26" Type="http://schemas.openxmlformats.org/officeDocument/2006/relationships/customXml" Target="../ink/ink12.xml"/><Relationship Id="rId3" Type="http://schemas.openxmlformats.org/officeDocument/2006/relationships/image" Target="../media/image15.png"/><Relationship Id="rId21" Type="http://schemas.openxmlformats.org/officeDocument/2006/relationships/image" Target="../media/image130.png"/><Relationship Id="rId7" Type="http://schemas.openxmlformats.org/officeDocument/2006/relationships/image" Target="../media/image60.png"/><Relationship Id="rId12" Type="http://schemas.openxmlformats.org/officeDocument/2006/relationships/customXml" Target="../ink/ink5.xml"/><Relationship Id="rId17" Type="http://schemas.openxmlformats.org/officeDocument/2006/relationships/image" Target="../media/image110.png"/><Relationship Id="rId25" Type="http://schemas.openxmlformats.org/officeDocument/2006/relationships/image" Target="../media/image150.png"/><Relationship Id="rId33" Type="http://schemas.openxmlformats.org/officeDocument/2006/relationships/image" Target="../media/image19.png"/><Relationship Id="rId2" Type="http://schemas.openxmlformats.org/officeDocument/2006/relationships/image" Target="../media/image14.png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29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11" Type="http://schemas.openxmlformats.org/officeDocument/2006/relationships/image" Target="../media/image80.png"/><Relationship Id="rId24" Type="http://schemas.openxmlformats.org/officeDocument/2006/relationships/customXml" Target="../ink/ink11.xml"/><Relationship Id="rId32" Type="http://schemas.openxmlformats.org/officeDocument/2006/relationships/customXml" Target="../ink/ink15.xml"/><Relationship Id="rId5" Type="http://schemas.openxmlformats.org/officeDocument/2006/relationships/image" Target="../media/image54.png"/><Relationship Id="rId15" Type="http://schemas.openxmlformats.org/officeDocument/2006/relationships/image" Target="../media/image100.png"/><Relationship Id="rId23" Type="http://schemas.openxmlformats.org/officeDocument/2006/relationships/image" Target="../media/image140.png"/><Relationship Id="rId28" Type="http://schemas.openxmlformats.org/officeDocument/2006/relationships/customXml" Target="../ink/ink13.xml"/><Relationship Id="rId10" Type="http://schemas.openxmlformats.org/officeDocument/2006/relationships/customXml" Target="../ink/ink4.xml"/><Relationship Id="rId19" Type="http://schemas.openxmlformats.org/officeDocument/2006/relationships/image" Target="../media/image120.png"/><Relationship Id="rId31" Type="http://schemas.openxmlformats.org/officeDocument/2006/relationships/image" Target="../media/image18.png"/><Relationship Id="rId4" Type="http://schemas.openxmlformats.org/officeDocument/2006/relationships/customXml" Target="../ink/ink1.xml"/><Relationship Id="rId9" Type="http://schemas.openxmlformats.org/officeDocument/2006/relationships/image" Target="../media/image70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16.png"/><Relationship Id="rId30" Type="http://schemas.openxmlformats.org/officeDocument/2006/relationships/customXml" Target="../ink/ink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.xml"/><Relationship Id="rId13" Type="http://schemas.openxmlformats.org/officeDocument/2006/relationships/image" Target="../media/image25.png"/><Relationship Id="rId18" Type="http://schemas.openxmlformats.org/officeDocument/2006/relationships/image" Target="../media/image29.png"/><Relationship Id="rId3" Type="http://schemas.openxmlformats.org/officeDocument/2006/relationships/image" Target="../media/image21.png"/><Relationship Id="rId7" Type="http://schemas.openxmlformats.org/officeDocument/2006/relationships/image" Target="../media/image22.png"/><Relationship Id="rId12" Type="http://schemas.openxmlformats.org/officeDocument/2006/relationships/customXml" Target="../ink/ink20.xml"/><Relationship Id="rId17" Type="http://schemas.openxmlformats.org/officeDocument/2006/relationships/image" Target="../media/image28.png"/><Relationship Id="rId2" Type="http://schemas.openxmlformats.org/officeDocument/2006/relationships/image" Target="../media/image20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7.xml"/><Relationship Id="rId11" Type="http://schemas.openxmlformats.org/officeDocument/2006/relationships/image" Target="../media/image24.png"/><Relationship Id="rId5" Type="http://schemas.openxmlformats.org/officeDocument/2006/relationships/image" Target="../media/image210.png"/><Relationship Id="rId15" Type="http://schemas.openxmlformats.org/officeDocument/2006/relationships/image" Target="../media/image26.png"/><Relationship Id="rId10" Type="http://schemas.openxmlformats.org/officeDocument/2006/relationships/customXml" Target="../ink/ink19.xml"/><Relationship Id="rId4" Type="http://schemas.openxmlformats.org/officeDocument/2006/relationships/customXml" Target="../ink/ink16.xml"/><Relationship Id="rId9" Type="http://schemas.openxmlformats.org/officeDocument/2006/relationships/image" Target="../media/image23.png"/><Relationship Id="rId14" Type="http://schemas.openxmlformats.org/officeDocument/2006/relationships/customXml" Target="../ink/ink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00140EA-3851-4A86-BD64-5359E9EB520B}"/>
              </a:ext>
            </a:extLst>
          </p:cNvPr>
          <p:cNvSpPr/>
          <p:nvPr/>
        </p:nvSpPr>
        <p:spPr>
          <a:xfrm>
            <a:off x="539552" y="332656"/>
            <a:ext cx="8280920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メッセージ（メール）って</a:t>
            </a:r>
            <a:endParaRPr lang="en-US" altLang="ja-JP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ja-JP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しってる</a:t>
            </a:r>
            <a:r>
              <a:rPr lang="ja-JP" alt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？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81F2FC7-5513-480F-B03F-F777CA1B3667}"/>
              </a:ext>
            </a:extLst>
          </p:cNvPr>
          <p:cNvSpPr/>
          <p:nvPr/>
        </p:nvSpPr>
        <p:spPr>
          <a:xfrm>
            <a:off x="539552" y="5453380"/>
            <a:ext cx="233910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ja-JP" altLang="en-US" sz="4400" b="1" dirty="0">
                <a:ln/>
                <a:solidFill>
                  <a:schemeClr val="accent3"/>
                </a:solidFill>
              </a:rPr>
              <a:t>ゲームで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2BD317E1-5155-462F-9FCB-EC1EB7620828}"/>
              </a:ext>
            </a:extLst>
          </p:cNvPr>
          <p:cNvSpPr/>
          <p:nvPr/>
        </p:nvSpPr>
        <p:spPr>
          <a:xfrm>
            <a:off x="5784707" y="5436413"/>
            <a:ext cx="267188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4000" dirty="0">
                <a:ln w="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タブレットで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5BF5C6E-F1DB-4F3A-8122-B5F0607F4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6613" y="2444963"/>
            <a:ext cx="2852276" cy="2463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 descr="部屋 が含まれている画像&#10;&#10;自動的に生成された説明">
            <a:extLst>
              <a:ext uri="{FF2B5EF4-FFF2-40B4-BE49-F238E27FC236}">
                <a16:creationId xmlns:a16="http://schemas.microsoft.com/office/drawing/2014/main" id="{FD91C565-3A41-4AB2-8638-D59AA0E8D1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808" y="2631745"/>
            <a:ext cx="2276872" cy="2276872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503632C5-9935-439C-A2D5-A51D7EEC8E9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7338" y="2780928"/>
            <a:ext cx="2272740" cy="2045466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496B99B-76C6-46EA-BD20-37FAB87B82D1}"/>
              </a:ext>
            </a:extLst>
          </p:cNvPr>
          <p:cNvSpPr/>
          <p:nvPr/>
        </p:nvSpPr>
        <p:spPr>
          <a:xfrm>
            <a:off x="3327881" y="5453380"/>
            <a:ext cx="20537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ja-JP" altLang="en-US" sz="4000" b="1" dirty="0">
                <a:ln/>
                <a:solidFill>
                  <a:schemeClr val="accent4"/>
                </a:solidFill>
              </a:rPr>
              <a:t>スマホで</a:t>
            </a:r>
          </a:p>
        </p:txBody>
      </p:sp>
    </p:spTree>
    <p:extLst>
      <p:ext uri="{BB962C8B-B14F-4D97-AF65-F5344CB8AC3E}">
        <p14:creationId xmlns:p14="http://schemas.microsoft.com/office/powerpoint/2010/main" val="361637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BEF76187-09D7-47A9-8BB8-5A48868CCB3C}"/>
              </a:ext>
            </a:extLst>
          </p:cNvPr>
          <p:cNvSpPr txBox="1">
            <a:spLocks/>
          </p:cNvSpPr>
          <p:nvPr/>
        </p:nvSpPr>
        <p:spPr>
          <a:xfrm>
            <a:off x="467544" y="172821"/>
            <a:ext cx="8507288" cy="646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ja-JP" altLang="en-US" sz="3600" dirty="0"/>
              <a:t>①メッセージ（メール）ってべんりなの？</a:t>
            </a:r>
            <a:endParaRPr lang="en-US" altLang="ja-JP" sz="3600" dirty="0"/>
          </a:p>
        </p:txBody>
      </p:sp>
      <p:graphicFrame>
        <p:nvGraphicFramePr>
          <p:cNvPr id="3" name="表 6">
            <a:extLst>
              <a:ext uri="{FF2B5EF4-FFF2-40B4-BE49-F238E27FC236}">
                <a16:creationId xmlns:a16="http://schemas.microsoft.com/office/drawing/2014/main" id="{F961D100-9EDB-4A6F-BE62-9892A8990A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099804"/>
              </p:ext>
            </p:extLst>
          </p:nvPr>
        </p:nvGraphicFramePr>
        <p:xfrm>
          <a:off x="755576" y="1397000"/>
          <a:ext cx="8064896" cy="53462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3227963073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870324889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58542812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1007398845"/>
                    </a:ext>
                  </a:extLst>
                </a:gridCol>
              </a:tblGrid>
              <a:tr h="806719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電話（でんわ）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手紙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メッセージ</a:t>
                      </a:r>
                      <a:endParaRPr kumimoji="1" lang="en-US" altLang="ja-JP" sz="2400" dirty="0"/>
                    </a:p>
                    <a:p>
                      <a:pPr algn="ctr"/>
                      <a:r>
                        <a:rPr kumimoji="1" lang="ja-JP" altLang="en-US" sz="2400" dirty="0"/>
                        <a:t>（メール）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4784011"/>
                  </a:ext>
                </a:extLst>
              </a:tr>
              <a:tr h="806719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相手の顔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見えない。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見えない。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見えない。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8383561"/>
                  </a:ext>
                </a:extLst>
              </a:tr>
              <a:tr h="806719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つたえかた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声で、つたえる。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文字で、つたえる。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文字で、つたえる。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8774450"/>
                  </a:ext>
                </a:extLst>
              </a:tr>
              <a:tr h="806719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時間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相手がいるとすぐに、おわる。相手がいないと、おわらない。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とどくまでに時間がかかる。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すぐにとどく。</a:t>
                      </a:r>
                      <a:endParaRPr kumimoji="1" lang="en-US" altLang="ja-JP" dirty="0"/>
                    </a:p>
                    <a:p>
                      <a:r>
                        <a:rPr kumimoji="1" lang="ja-JP" altLang="en-US" dirty="0">
                          <a:highlight>
                            <a:srgbClr val="00FFFF"/>
                          </a:highlight>
                        </a:rPr>
                        <a:t>一回で、なん人にもおくれる。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032515"/>
                  </a:ext>
                </a:extLst>
              </a:tr>
              <a:tr h="806719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くりかえし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声は、のこらない。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なん回も読める。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なん回も読める。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256427"/>
                  </a:ext>
                </a:extLst>
              </a:tr>
              <a:tr h="806719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お金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電話代が、かかる。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切手代が、かかる。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つうしんりょうが、かかる。</a:t>
                      </a:r>
                      <a:endParaRPr kumimoji="1" lang="en-US" altLang="ja-JP" dirty="0"/>
                    </a:p>
                    <a:p>
                      <a:r>
                        <a:rPr kumimoji="1" lang="ja-JP" altLang="en-US" dirty="0">
                          <a:highlight>
                            <a:srgbClr val="00FFFF"/>
                          </a:highlight>
                        </a:rPr>
                        <a:t>ワイファイだとタダ。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4644786"/>
                  </a:ext>
                </a:extLst>
              </a:tr>
            </a:tbl>
          </a:graphicData>
        </a:graphic>
      </p:graphicFrame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17FDA55A-2314-4B82-B697-288BF80CC2B4}"/>
              </a:ext>
            </a:extLst>
          </p:cNvPr>
          <p:cNvSpPr/>
          <p:nvPr/>
        </p:nvSpPr>
        <p:spPr>
          <a:xfrm>
            <a:off x="827584" y="2276872"/>
            <a:ext cx="1080120" cy="28803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DE09038C-535A-4178-B8E5-2B47DD2CCB8F}"/>
              </a:ext>
            </a:extLst>
          </p:cNvPr>
          <p:cNvSpPr/>
          <p:nvPr/>
        </p:nvSpPr>
        <p:spPr>
          <a:xfrm>
            <a:off x="2787347" y="2276872"/>
            <a:ext cx="1080120" cy="28803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12D9E2C0-19EA-4209-8A35-00240442AB9C}"/>
              </a:ext>
            </a:extLst>
          </p:cNvPr>
          <p:cNvSpPr/>
          <p:nvPr/>
        </p:nvSpPr>
        <p:spPr>
          <a:xfrm>
            <a:off x="4860032" y="2276872"/>
            <a:ext cx="1080120" cy="28803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ED8D2C8A-E76F-49AD-808E-3ECD2E7B59FD}"/>
              </a:ext>
            </a:extLst>
          </p:cNvPr>
          <p:cNvSpPr/>
          <p:nvPr/>
        </p:nvSpPr>
        <p:spPr>
          <a:xfrm>
            <a:off x="6876256" y="2276872"/>
            <a:ext cx="1080120" cy="28803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EB893013-1766-44FF-A994-95DCBDB7B24A}"/>
              </a:ext>
            </a:extLst>
          </p:cNvPr>
          <p:cNvSpPr/>
          <p:nvPr/>
        </p:nvSpPr>
        <p:spPr>
          <a:xfrm>
            <a:off x="805098" y="3068960"/>
            <a:ext cx="1174613" cy="28803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E0DCA29F-A38F-4DB5-8599-3D846722A184}"/>
              </a:ext>
            </a:extLst>
          </p:cNvPr>
          <p:cNvSpPr/>
          <p:nvPr/>
        </p:nvSpPr>
        <p:spPr>
          <a:xfrm>
            <a:off x="2804517" y="3068960"/>
            <a:ext cx="255315" cy="23142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9E3A1486-4DCE-4145-99D6-23CDF30197F9}"/>
              </a:ext>
            </a:extLst>
          </p:cNvPr>
          <p:cNvSpPr/>
          <p:nvPr/>
        </p:nvSpPr>
        <p:spPr>
          <a:xfrm>
            <a:off x="4860032" y="3068960"/>
            <a:ext cx="468000" cy="23142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2C051DCD-232F-4DDD-9BF9-877AE2DD8EA6}"/>
              </a:ext>
            </a:extLst>
          </p:cNvPr>
          <p:cNvSpPr/>
          <p:nvPr/>
        </p:nvSpPr>
        <p:spPr>
          <a:xfrm>
            <a:off x="6892625" y="3068960"/>
            <a:ext cx="468000" cy="24841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C5F82A91-B164-478C-8D27-1521FDD762B5}"/>
              </a:ext>
            </a:extLst>
          </p:cNvPr>
          <p:cNvSpPr/>
          <p:nvPr/>
        </p:nvSpPr>
        <p:spPr>
          <a:xfrm>
            <a:off x="797878" y="3874274"/>
            <a:ext cx="1181834" cy="28803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ED09409C-6E43-4E77-AAFC-468F74E39335}"/>
              </a:ext>
            </a:extLst>
          </p:cNvPr>
          <p:cNvSpPr/>
          <p:nvPr/>
        </p:nvSpPr>
        <p:spPr>
          <a:xfrm>
            <a:off x="2804518" y="3878236"/>
            <a:ext cx="1911498" cy="106293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B81E2AA6-EBCF-451C-8331-C16EB1771323}"/>
              </a:ext>
            </a:extLst>
          </p:cNvPr>
          <p:cNvSpPr/>
          <p:nvPr/>
        </p:nvSpPr>
        <p:spPr>
          <a:xfrm>
            <a:off x="4826361" y="3887039"/>
            <a:ext cx="1911498" cy="62208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2BE0166E-EB92-4520-A2BB-26BAAAAC768B}"/>
              </a:ext>
            </a:extLst>
          </p:cNvPr>
          <p:cNvSpPr/>
          <p:nvPr/>
        </p:nvSpPr>
        <p:spPr>
          <a:xfrm>
            <a:off x="6849542" y="3887039"/>
            <a:ext cx="1911498" cy="83810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868003BB-C5D7-48DD-8402-962BE0F07ADF}"/>
              </a:ext>
            </a:extLst>
          </p:cNvPr>
          <p:cNvSpPr/>
          <p:nvPr/>
        </p:nvSpPr>
        <p:spPr>
          <a:xfrm>
            <a:off x="797676" y="5042179"/>
            <a:ext cx="1911498" cy="41882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000955D1-9DE6-49F2-99C2-9279A091FFA8}"/>
              </a:ext>
            </a:extLst>
          </p:cNvPr>
          <p:cNvSpPr/>
          <p:nvPr/>
        </p:nvSpPr>
        <p:spPr>
          <a:xfrm>
            <a:off x="3419872" y="5042178"/>
            <a:ext cx="1296144" cy="41882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21C162BA-33E1-4493-8A96-95DA97B7DAAE}"/>
              </a:ext>
            </a:extLst>
          </p:cNvPr>
          <p:cNvSpPr/>
          <p:nvPr/>
        </p:nvSpPr>
        <p:spPr>
          <a:xfrm>
            <a:off x="5713986" y="5042177"/>
            <a:ext cx="864096" cy="41882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21E92C48-34A1-4E10-BD87-C094063A92B5}"/>
              </a:ext>
            </a:extLst>
          </p:cNvPr>
          <p:cNvSpPr/>
          <p:nvPr/>
        </p:nvSpPr>
        <p:spPr>
          <a:xfrm>
            <a:off x="7763952" y="5028952"/>
            <a:ext cx="864096" cy="41882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7DF6ED05-1960-4B9B-9E75-8D447C089509}"/>
              </a:ext>
            </a:extLst>
          </p:cNvPr>
          <p:cNvSpPr/>
          <p:nvPr/>
        </p:nvSpPr>
        <p:spPr>
          <a:xfrm>
            <a:off x="805098" y="5870524"/>
            <a:ext cx="864096" cy="41882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8DD6EEFC-289C-486E-97BF-7E60ED822FF4}"/>
              </a:ext>
            </a:extLst>
          </p:cNvPr>
          <p:cNvSpPr/>
          <p:nvPr/>
        </p:nvSpPr>
        <p:spPr>
          <a:xfrm>
            <a:off x="2804517" y="5829435"/>
            <a:ext cx="759371" cy="41882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AA4BB4EE-2F28-441D-969E-56757FAA132E}"/>
              </a:ext>
            </a:extLst>
          </p:cNvPr>
          <p:cNvSpPr/>
          <p:nvPr/>
        </p:nvSpPr>
        <p:spPr>
          <a:xfrm>
            <a:off x="4797314" y="5833645"/>
            <a:ext cx="759371" cy="41882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id="{D27DF7EE-36DE-4019-90D5-26EA0754FDA6}"/>
              </a:ext>
            </a:extLst>
          </p:cNvPr>
          <p:cNvSpPr/>
          <p:nvPr/>
        </p:nvSpPr>
        <p:spPr>
          <a:xfrm>
            <a:off x="6795953" y="5846141"/>
            <a:ext cx="1340516" cy="32743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0FC9452D-8AEC-4F8C-9EFB-D72422D8E921}"/>
              </a:ext>
            </a:extLst>
          </p:cNvPr>
          <p:cNvSpPr/>
          <p:nvPr/>
        </p:nvSpPr>
        <p:spPr>
          <a:xfrm>
            <a:off x="8244408" y="6364721"/>
            <a:ext cx="499457" cy="32743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5522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BEF76187-09D7-47A9-8BB8-5A48868CCB3C}"/>
              </a:ext>
            </a:extLst>
          </p:cNvPr>
          <p:cNvSpPr txBox="1">
            <a:spLocks/>
          </p:cNvSpPr>
          <p:nvPr/>
        </p:nvSpPr>
        <p:spPr>
          <a:xfrm>
            <a:off x="467544" y="172821"/>
            <a:ext cx="8507288" cy="646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ja-JP" altLang="en-US" sz="3600" dirty="0"/>
              <a:t>①メッセージ（メール）ってべんりなの？</a:t>
            </a:r>
            <a:endParaRPr lang="en-US" altLang="ja-JP" sz="3600" dirty="0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A8A9DFFD-D19A-4634-B140-010BE507BA5E}"/>
              </a:ext>
            </a:extLst>
          </p:cNvPr>
          <p:cNvGrpSpPr/>
          <p:nvPr/>
        </p:nvGrpSpPr>
        <p:grpSpPr>
          <a:xfrm>
            <a:off x="323528" y="3651204"/>
            <a:ext cx="4032448" cy="3033975"/>
            <a:chOff x="323528" y="3651204"/>
            <a:chExt cx="4032448" cy="2874139"/>
          </a:xfrm>
        </p:grpSpPr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6DEBE990-DB5D-4EAC-B1F0-89CE662DA042}"/>
                </a:ext>
              </a:extLst>
            </p:cNvPr>
            <p:cNvSpPr txBox="1"/>
            <p:nvPr/>
          </p:nvSpPr>
          <p:spPr>
            <a:xfrm>
              <a:off x="1307717" y="3651205"/>
              <a:ext cx="19289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電話（でんわ）</a:t>
              </a:r>
              <a:endPara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9907F182-64E3-4F60-BC2C-6B8085BE7D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2350" y="4753925"/>
              <a:ext cx="1296144" cy="1491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4FB985CC-1CFD-4140-A9D0-61E76B3E90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883" y="4138813"/>
              <a:ext cx="1015760" cy="14127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矢印: 下カーブ 2">
              <a:extLst>
                <a:ext uri="{FF2B5EF4-FFF2-40B4-BE49-F238E27FC236}">
                  <a16:creationId xmlns:a16="http://schemas.microsoft.com/office/drawing/2014/main" id="{453F0184-905B-4D82-A107-443424EDCC32}"/>
                </a:ext>
              </a:extLst>
            </p:cNvPr>
            <p:cNvSpPr/>
            <p:nvPr/>
          </p:nvSpPr>
          <p:spPr>
            <a:xfrm>
              <a:off x="1791007" y="4064065"/>
              <a:ext cx="1243291" cy="646332"/>
            </a:xfrm>
            <a:prstGeom prst="curvedDownArrow">
              <a:avLst>
                <a:gd name="adj1" fmla="val 25000"/>
                <a:gd name="adj2" fmla="val 50000"/>
                <a:gd name="adj3" fmla="val 50434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矢印: 下カーブ 12">
              <a:extLst>
                <a:ext uri="{FF2B5EF4-FFF2-40B4-BE49-F238E27FC236}">
                  <a16:creationId xmlns:a16="http://schemas.microsoft.com/office/drawing/2014/main" id="{6B363F07-FB0E-462C-AA35-9D8F8EE3006F}"/>
                </a:ext>
              </a:extLst>
            </p:cNvPr>
            <p:cNvSpPr/>
            <p:nvPr/>
          </p:nvSpPr>
          <p:spPr>
            <a:xfrm flipV="1">
              <a:off x="1612498" y="5506887"/>
              <a:ext cx="1243291" cy="646332"/>
            </a:xfrm>
            <a:prstGeom prst="curvedDownArrow">
              <a:avLst>
                <a:gd name="adj1" fmla="val 25000"/>
                <a:gd name="adj2" fmla="val 50000"/>
                <a:gd name="adj3" fmla="val 50434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四角形: 角を丸くする 6">
              <a:extLst>
                <a:ext uri="{FF2B5EF4-FFF2-40B4-BE49-F238E27FC236}">
                  <a16:creationId xmlns:a16="http://schemas.microsoft.com/office/drawing/2014/main" id="{1E15730E-A2F5-48EC-8825-ABDE43150E95}"/>
                </a:ext>
              </a:extLst>
            </p:cNvPr>
            <p:cNvSpPr/>
            <p:nvPr/>
          </p:nvSpPr>
          <p:spPr>
            <a:xfrm>
              <a:off x="323528" y="3651204"/>
              <a:ext cx="4032448" cy="287413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CB6C0182-0F54-4381-BF9F-A6151DC280A3}"/>
              </a:ext>
            </a:extLst>
          </p:cNvPr>
          <p:cNvGrpSpPr/>
          <p:nvPr/>
        </p:nvGrpSpPr>
        <p:grpSpPr>
          <a:xfrm>
            <a:off x="4640644" y="3663568"/>
            <a:ext cx="4320480" cy="3033974"/>
            <a:chOff x="4636826" y="3690419"/>
            <a:chExt cx="4320480" cy="2808312"/>
          </a:xfrm>
        </p:grpSpPr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id="{AB1472D3-2716-4ED4-A6AA-F2DE86685E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776053" y="4210224"/>
              <a:ext cx="2001574" cy="19927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C199D49C-60EF-48A9-9E8D-1AE39EFC4F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689529" y="4158601"/>
              <a:ext cx="2130943" cy="2144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四角形: 角を丸くする 16">
              <a:extLst>
                <a:ext uri="{FF2B5EF4-FFF2-40B4-BE49-F238E27FC236}">
                  <a16:creationId xmlns:a16="http://schemas.microsoft.com/office/drawing/2014/main" id="{2A25B198-1A78-4BC2-B5D6-A6A24143FCCE}"/>
                </a:ext>
              </a:extLst>
            </p:cNvPr>
            <p:cNvSpPr/>
            <p:nvPr/>
          </p:nvSpPr>
          <p:spPr>
            <a:xfrm>
              <a:off x="4636826" y="3690419"/>
              <a:ext cx="4320480" cy="280831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E7B0A7CB-9079-441F-AAA5-BC95E89EF4DC}"/>
                </a:ext>
              </a:extLst>
            </p:cNvPr>
            <p:cNvSpPr txBox="1"/>
            <p:nvPr/>
          </p:nvSpPr>
          <p:spPr>
            <a:xfrm>
              <a:off x="5508104" y="3840892"/>
              <a:ext cx="25183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メッセージ（メール）</a:t>
              </a:r>
            </a:p>
          </p:txBody>
        </p:sp>
        <p:sp>
          <p:nvSpPr>
            <p:cNvPr id="24" name="矢印: 右 23">
              <a:extLst>
                <a:ext uri="{FF2B5EF4-FFF2-40B4-BE49-F238E27FC236}">
                  <a16:creationId xmlns:a16="http://schemas.microsoft.com/office/drawing/2014/main" id="{25652DC0-88A7-4587-9019-489D1F7CCCF1}"/>
                </a:ext>
              </a:extLst>
            </p:cNvPr>
            <p:cNvSpPr/>
            <p:nvPr/>
          </p:nvSpPr>
          <p:spPr>
            <a:xfrm>
              <a:off x="6676407" y="4960649"/>
              <a:ext cx="720080" cy="338367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DBC75B4A-316C-4C09-8F19-7A3EBEAC772D}"/>
              </a:ext>
            </a:extLst>
          </p:cNvPr>
          <p:cNvGrpSpPr/>
          <p:nvPr/>
        </p:nvGrpSpPr>
        <p:grpSpPr>
          <a:xfrm>
            <a:off x="347581" y="960532"/>
            <a:ext cx="8600470" cy="2530382"/>
            <a:chOff x="356836" y="969627"/>
            <a:chExt cx="8600470" cy="2530382"/>
          </a:xfrm>
        </p:grpSpPr>
        <p:pic>
          <p:nvPicPr>
            <p:cNvPr id="1036" name="Picture 12">
              <a:extLst>
                <a:ext uri="{FF2B5EF4-FFF2-40B4-BE49-F238E27FC236}">
                  <a16:creationId xmlns:a16="http://schemas.microsoft.com/office/drawing/2014/main" id="{8FAB8D0A-30FE-4B61-A142-236CD31BD6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12770" y="1575802"/>
              <a:ext cx="1339842" cy="1516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>
              <a:extLst>
                <a:ext uri="{FF2B5EF4-FFF2-40B4-BE49-F238E27FC236}">
                  <a16:creationId xmlns:a16="http://schemas.microsoft.com/office/drawing/2014/main" id="{2C7234A0-3A08-4E1D-BC86-0B4032DE97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5006" y="1322154"/>
              <a:ext cx="1469958" cy="1866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四角形: 角を丸くする 20">
              <a:extLst>
                <a:ext uri="{FF2B5EF4-FFF2-40B4-BE49-F238E27FC236}">
                  <a16:creationId xmlns:a16="http://schemas.microsoft.com/office/drawing/2014/main" id="{DA28DF26-1A6C-4A6D-A660-AA3FFCBC01B5}"/>
                </a:ext>
              </a:extLst>
            </p:cNvPr>
            <p:cNvSpPr/>
            <p:nvPr/>
          </p:nvSpPr>
          <p:spPr>
            <a:xfrm>
              <a:off x="467544" y="969627"/>
              <a:ext cx="8489762" cy="253038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D5FA0103-645A-431B-9B4E-FA12C354EF48}"/>
                </a:ext>
              </a:extLst>
            </p:cNvPr>
            <p:cNvSpPr txBox="1"/>
            <p:nvPr/>
          </p:nvSpPr>
          <p:spPr>
            <a:xfrm>
              <a:off x="356836" y="1008904"/>
              <a:ext cx="19289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手紙</a:t>
              </a:r>
            </a:p>
          </p:txBody>
        </p:sp>
        <p:sp>
          <p:nvSpPr>
            <p:cNvPr id="10" name="矢印: 右 9">
              <a:extLst>
                <a:ext uri="{FF2B5EF4-FFF2-40B4-BE49-F238E27FC236}">
                  <a16:creationId xmlns:a16="http://schemas.microsoft.com/office/drawing/2014/main" id="{A59F1E2A-7C4E-4736-B98D-883904269171}"/>
                </a:ext>
              </a:extLst>
            </p:cNvPr>
            <p:cNvSpPr/>
            <p:nvPr/>
          </p:nvSpPr>
          <p:spPr>
            <a:xfrm>
              <a:off x="2052612" y="2173494"/>
              <a:ext cx="720080" cy="338367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040" name="Picture 16">
              <a:extLst>
                <a:ext uri="{FF2B5EF4-FFF2-40B4-BE49-F238E27FC236}">
                  <a16:creationId xmlns:a16="http://schemas.microsoft.com/office/drawing/2014/main" id="{D8D9B5C2-44B9-4714-84F1-7D6C8A468A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6782" y="1612100"/>
              <a:ext cx="848759" cy="1467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矢印: 右 25">
              <a:extLst>
                <a:ext uri="{FF2B5EF4-FFF2-40B4-BE49-F238E27FC236}">
                  <a16:creationId xmlns:a16="http://schemas.microsoft.com/office/drawing/2014/main" id="{BB14921A-BD49-40EE-B8E7-C7D0EDDAB94D}"/>
                </a:ext>
              </a:extLst>
            </p:cNvPr>
            <p:cNvSpPr/>
            <p:nvPr/>
          </p:nvSpPr>
          <p:spPr>
            <a:xfrm>
              <a:off x="3936712" y="2188369"/>
              <a:ext cx="720080" cy="338367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042" name="Picture 18">
              <a:extLst>
                <a:ext uri="{FF2B5EF4-FFF2-40B4-BE49-F238E27FC236}">
                  <a16:creationId xmlns:a16="http://schemas.microsoft.com/office/drawing/2014/main" id="{F1C48F4A-2331-417E-9324-63C6DA8DFC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818560" y="1395121"/>
              <a:ext cx="1825965" cy="1825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矢印: 右 27">
              <a:extLst>
                <a:ext uri="{FF2B5EF4-FFF2-40B4-BE49-F238E27FC236}">
                  <a16:creationId xmlns:a16="http://schemas.microsoft.com/office/drawing/2014/main" id="{AB1B4134-2E19-438A-924D-84AEEBD3067E}"/>
                </a:ext>
              </a:extLst>
            </p:cNvPr>
            <p:cNvSpPr/>
            <p:nvPr/>
          </p:nvSpPr>
          <p:spPr>
            <a:xfrm>
              <a:off x="6731348" y="2177117"/>
              <a:ext cx="720080" cy="338367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6138CCB-182E-4D79-96F1-CF2EE9A5ABFF}"/>
              </a:ext>
            </a:extLst>
          </p:cNvPr>
          <p:cNvSpPr txBox="1"/>
          <p:nvPr/>
        </p:nvSpPr>
        <p:spPr>
          <a:xfrm>
            <a:off x="1833075" y="955020"/>
            <a:ext cx="6215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→ゆっくり考えて書くから、気持ちがつたわるね。</a:t>
            </a:r>
            <a:endParaRPr kumimoji="1"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44BF0FD5-8CE2-4386-8C6E-8CA5CBB7C9D9}"/>
              </a:ext>
            </a:extLst>
          </p:cNvPr>
          <p:cNvSpPr txBox="1"/>
          <p:nvPr/>
        </p:nvSpPr>
        <p:spPr>
          <a:xfrm>
            <a:off x="1291871" y="6328210"/>
            <a:ext cx="1928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すぐに、つながる。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6562DD6-04C2-44D6-8838-949D0212DCE1}"/>
              </a:ext>
            </a:extLst>
          </p:cNvPr>
          <p:cNvSpPr txBox="1"/>
          <p:nvPr/>
        </p:nvSpPr>
        <p:spPr>
          <a:xfrm>
            <a:off x="5421061" y="6273540"/>
            <a:ext cx="2518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すぐに、とどく。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F85E8CA4-AC92-44C6-A533-22BEFE924050}"/>
              </a:ext>
            </a:extLst>
          </p:cNvPr>
          <p:cNvSpPr txBox="1"/>
          <p:nvPr/>
        </p:nvSpPr>
        <p:spPr>
          <a:xfrm>
            <a:off x="1412533" y="3170959"/>
            <a:ext cx="663016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書いてから相手にとどくまで、時間がかかることもあるね。</a:t>
            </a:r>
          </a:p>
        </p:txBody>
      </p:sp>
    </p:spTree>
    <p:extLst>
      <p:ext uri="{BB962C8B-B14F-4D97-AF65-F5344CB8AC3E}">
        <p14:creationId xmlns:p14="http://schemas.microsoft.com/office/powerpoint/2010/main" val="276698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29" grpId="0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" name="Picture 20">
            <a:extLst>
              <a:ext uri="{FF2B5EF4-FFF2-40B4-BE49-F238E27FC236}">
                <a16:creationId xmlns:a16="http://schemas.microsoft.com/office/drawing/2014/main" id="{031DCE07-3070-4CC7-B96C-8857FDA45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547726" y="4088046"/>
            <a:ext cx="1713295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DF512AE3-36B8-46DF-BE37-5667563BFA63}"/>
              </a:ext>
            </a:extLst>
          </p:cNvPr>
          <p:cNvGrpSpPr/>
          <p:nvPr/>
        </p:nvGrpSpPr>
        <p:grpSpPr>
          <a:xfrm>
            <a:off x="1533004" y="3807632"/>
            <a:ext cx="6077992" cy="2874139"/>
            <a:chOff x="1924311" y="3911398"/>
            <a:chExt cx="6077992" cy="2874139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4E1F1CC2-041C-476A-914C-860DE2DB4D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2063" y="5249000"/>
              <a:ext cx="1146995" cy="816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67B595F2-EECC-4D1E-A6AE-0E814C0ACB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3720" y="4441289"/>
              <a:ext cx="967656" cy="13458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>
              <a:extLst>
                <a:ext uri="{FF2B5EF4-FFF2-40B4-BE49-F238E27FC236}">
                  <a16:creationId xmlns:a16="http://schemas.microsoft.com/office/drawing/2014/main" id="{101FDDE1-A071-4411-AD76-3EFD73BB6EF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8762666">
              <a:off x="3642761" y="5150215"/>
              <a:ext cx="1310643" cy="3965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矢印: 下カーブ 28">
              <a:extLst>
                <a:ext uri="{FF2B5EF4-FFF2-40B4-BE49-F238E27FC236}">
                  <a16:creationId xmlns:a16="http://schemas.microsoft.com/office/drawing/2014/main" id="{05DBBFF2-5E1B-4191-814F-AB7F4A2D50E3}"/>
                </a:ext>
              </a:extLst>
            </p:cNvPr>
            <p:cNvSpPr/>
            <p:nvPr/>
          </p:nvSpPr>
          <p:spPr>
            <a:xfrm>
              <a:off x="3477897" y="4413896"/>
              <a:ext cx="1243291" cy="646332"/>
            </a:xfrm>
            <a:prstGeom prst="curvedDownArrow">
              <a:avLst>
                <a:gd name="adj1" fmla="val 25000"/>
                <a:gd name="adj2" fmla="val 50000"/>
                <a:gd name="adj3" fmla="val 50434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四角形: 角を丸くする 29">
              <a:extLst>
                <a:ext uri="{FF2B5EF4-FFF2-40B4-BE49-F238E27FC236}">
                  <a16:creationId xmlns:a16="http://schemas.microsoft.com/office/drawing/2014/main" id="{42C03EC8-7DF2-4461-90EE-85E308E75500}"/>
                </a:ext>
              </a:extLst>
            </p:cNvPr>
            <p:cNvSpPr/>
            <p:nvPr/>
          </p:nvSpPr>
          <p:spPr>
            <a:xfrm>
              <a:off x="1924311" y="3911398"/>
              <a:ext cx="6077992" cy="287413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4CC08C4-1BDF-4ECD-A0B1-8119C1A99DF7}"/>
              </a:ext>
            </a:extLst>
          </p:cNvPr>
          <p:cNvSpPr txBox="1"/>
          <p:nvPr/>
        </p:nvSpPr>
        <p:spPr>
          <a:xfrm>
            <a:off x="2251742" y="6121642"/>
            <a:ext cx="4824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相手が電話（でんわ）に出られないこともある</a:t>
            </a:r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FC121F73-A50F-4B2F-B918-A741D94E0138}"/>
              </a:ext>
            </a:extLst>
          </p:cNvPr>
          <p:cNvGrpSpPr/>
          <p:nvPr/>
        </p:nvGrpSpPr>
        <p:grpSpPr>
          <a:xfrm>
            <a:off x="2814861" y="965522"/>
            <a:ext cx="3514278" cy="2663093"/>
            <a:chOff x="323528" y="3651204"/>
            <a:chExt cx="4032448" cy="2874139"/>
          </a:xfrm>
        </p:grpSpPr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B9E45B4D-4416-4E4F-A511-FC006FC45733}"/>
                </a:ext>
              </a:extLst>
            </p:cNvPr>
            <p:cNvSpPr txBox="1"/>
            <p:nvPr/>
          </p:nvSpPr>
          <p:spPr>
            <a:xfrm>
              <a:off x="1307717" y="3651205"/>
              <a:ext cx="19289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電話（でんわ）</a:t>
              </a:r>
              <a:endPara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B490CABA-8747-4DCA-901F-14E3F332BD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2350" y="4753925"/>
              <a:ext cx="1296144" cy="1491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">
              <a:extLst>
                <a:ext uri="{FF2B5EF4-FFF2-40B4-BE49-F238E27FC236}">
                  <a16:creationId xmlns:a16="http://schemas.microsoft.com/office/drawing/2014/main" id="{60365406-145F-41AB-B740-3A8AE97BCB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883" y="4138813"/>
              <a:ext cx="1015760" cy="14127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矢印: 下カーブ 20">
              <a:extLst>
                <a:ext uri="{FF2B5EF4-FFF2-40B4-BE49-F238E27FC236}">
                  <a16:creationId xmlns:a16="http://schemas.microsoft.com/office/drawing/2014/main" id="{18834F07-E925-48B1-A75A-07D5130547FE}"/>
                </a:ext>
              </a:extLst>
            </p:cNvPr>
            <p:cNvSpPr/>
            <p:nvPr/>
          </p:nvSpPr>
          <p:spPr>
            <a:xfrm>
              <a:off x="1791007" y="4064065"/>
              <a:ext cx="1243291" cy="646332"/>
            </a:xfrm>
            <a:prstGeom prst="curvedDownArrow">
              <a:avLst>
                <a:gd name="adj1" fmla="val 25000"/>
                <a:gd name="adj2" fmla="val 50000"/>
                <a:gd name="adj3" fmla="val 50434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2" name="矢印: 下カーブ 21">
              <a:extLst>
                <a:ext uri="{FF2B5EF4-FFF2-40B4-BE49-F238E27FC236}">
                  <a16:creationId xmlns:a16="http://schemas.microsoft.com/office/drawing/2014/main" id="{2037AF6E-D9CB-4189-8C03-627EED1C8C2C}"/>
                </a:ext>
              </a:extLst>
            </p:cNvPr>
            <p:cNvSpPr/>
            <p:nvPr/>
          </p:nvSpPr>
          <p:spPr>
            <a:xfrm flipV="1">
              <a:off x="1612498" y="5506887"/>
              <a:ext cx="1243291" cy="646332"/>
            </a:xfrm>
            <a:prstGeom prst="curvedDownArrow">
              <a:avLst>
                <a:gd name="adj1" fmla="val 25000"/>
                <a:gd name="adj2" fmla="val 50000"/>
                <a:gd name="adj3" fmla="val 50434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四角形: 角を丸くする 22">
              <a:extLst>
                <a:ext uri="{FF2B5EF4-FFF2-40B4-BE49-F238E27FC236}">
                  <a16:creationId xmlns:a16="http://schemas.microsoft.com/office/drawing/2014/main" id="{72268A59-D997-4466-BDFF-B8376AD673FE}"/>
                </a:ext>
              </a:extLst>
            </p:cNvPr>
            <p:cNvSpPr/>
            <p:nvPr/>
          </p:nvSpPr>
          <p:spPr>
            <a:xfrm>
              <a:off x="323528" y="3651204"/>
              <a:ext cx="4032448" cy="287413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4" name="コンテンツ プレースホルダー 2">
            <a:extLst>
              <a:ext uri="{FF2B5EF4-FFF2-40B4-BE49-F238E27FC236}">
                <a16:creationId xmlns:a16="http://schemas.microsoft.com/office/drawing/2014/main" id="{A7D423A3-D6C1-4FE2-B187-3EFBE76C8E49}"/>
              </a:ext>
            </a:extLst>
          </p:cNvPr>
          <p:cNvSpPr txBox="1">
            <a:spLocks/>
          </p:cNvSpPr>
          <p:nvPr/>
        </p:nvSpPr>
        <p:spPr>
          <a:xfrm>
            <a:off x="467544" y="172821"/>
            <a:ext cx="8507288" cy="646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ja-JP" altLang="en-US" sz="3600" dirty="0"/>
              <a:t>べんりだけど、こんなこともあるよ</a:t>
            </a:r>
            <a:endParaRPr lang="en-US" altLang="ja-JP" sz="3600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69CFB8B-14F7-496F-B65B-B66309289464}"/>
              </a:ext>
            </a:extLst>
          </p:cNvPr>
          <p:cNvSpPr txBox="1"/>
          <p:nvPr/>
        </p:nvSpPr>
        <p:spPr>
          <a:xfrm>
            <a:off x="3659763" y="3258850"/>
            <a:ext cx="1928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すぐに、つながる。</a:t>
            </a:r>
          </a:p>
        </p:txBody>
      </p:sp>
    </p:spTree>
    <p:extLst>
      <p:ext uri="{BB962C8B-B14F-4D97-AF65-F5344CB8AC3E}">
        <p14:creationId xmlns:p14="http://schemas.microsoft.com/office/powerpoint/2010/main" val="71275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BEF76187-09D7-47A9-8BB8-5A48868CCB3C}"/>
              </a:ext>
            </a:extLst>
          </p:cNvPr>
          <p:cNvSpPr txBox="1">
            <a:spLocks/>
          </p:cNvSpPr>
          <p:nvPr/>
        </p:nvSpPr>
        <p:spPr>
          <a:xfrm>
            <a:off x="467544" y="172821"/>
            <a:ext cx="8507288" cy="646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ja-JP" altLang="en-US" sz="3600" dirty="0"/>
              <a:t>①メッセージ（メール）ってべんりなの？</a:t>
            </a:r>
            <a:endParaRPr lang="en-US" altLang="ja-JP" sz="3600" dirty="0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CB6C0182-0F54-4381-BF9F-A6151DC280A3}"/>
              </a:ext>
            </a:extLst>
          </p:cNvPr>
          <p:cNvGrpSpPr/>
          <p:nvPr/>
        </p:nvGrpSpPr>
        <p:grpSpPr>
          <a:xfrm>
            <a:off x="971600" y="1027525"/>
            <a:ext cx="6840760" cy="4881130"/>
            <a:chOff x="4636826" y="3690419"/>
            <a:chExt cx="4320480" cy="2808312"/>
          </a:xfrm>
        </p:grpSpPr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id="{AB1472D3-2716-4ED4-A6AA-F2DE86685E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776053" y="4210224"/>
              <a:ext cx="2001574" cy="19927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C199D49C-60EF-48A9-9E8D-1AE39EFC4F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689529" y="4158601"/>
              <a:ext cx="2130943" cy="2144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四角形: 角を丸くする 16">
              <a:extLst>
                <a:ext uri="{FF2B5EF4-FFF2-40B4-BE49-F238E27FC236}">
                  <a16:creationId xmlns:a16="http://schemas.microsoft.com/office/drawing/2014/main" id="{2A25B198-1A78-4BC2-B5D6-A6A24143FCCE}"/>
                </a:ext>
              </a:extLst>
            </p:cNvPr>
            <p:cNvSpPr/>
            <p:nvPr/>
          </p:nvSpPr>
          <p:spPr>
            <a:xfrm>
              <a:off x="4636826" y="3690419"/>
              <a:ext cx="4320480" cy="280831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E7B0A7CB-9079-441F-AAA5-BC95E89EF4DC}"/>
                </a:ext>
              </a:extLst>
            </p:cNvPr>
            <p:cNvSpPr txBox="1"/>
            <p:nvPr/>
          </p:nvSpPr>
          <p:spPr>
            <a:xfrm>
              <a:off x="5508104" y="3840892"/>
              <a:ext cx="25183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メッセージ（メール）</a:t>
              </a:r>
            </a:p>
          </p:txBody>
        </p:sp>
        <p:sp>
          <p:nvSpPr>
            <p:cNvPr id="24" name="矢印: 右 23">
              <a:extLst>
                <a:ext uri="{FF2B5EF4-FFF2-40B4-BE49-F238E27FC236}">
                  <a16:creationId xmlns:a16="http://schemas.microsoft.com/office/drawing/2014/main" id="{25652DC0-88A7-4587-9019-489D1F7CCCF1}"/>
                </a:ext>
              </a:extLst>
            </p:cNvPr>
            <p:cNvSpPr/>
            <p:nvPr/>
          </p:nvSpPr>
          <p:spPr>
            <a:xfrm>
              <a:off x="6676407" y="4960649"/>
              <a:ext cx="720080" cy="338367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6562DD6-04C2-44D6-8838-949D0212DCE1}"/>
              </a:ext>
            </a:extLst>
          </p:cNvPr>
          <p:cNvSpPr txBox="1"/>
          <p:nvPr/>
        </p:nvSpPr>
        <p:spPr>
          <a:xfrm>
            <a:off x="3132816" y="5401200"/>
            <a:ext cx="2518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すぐに、とどく。</a:t>
            </a:r>
          </a:p>
        </p:txBody>
      </p:sp>
      <p:sp>
        <p:nvSpPr>
          <p:cNvPr id="31" name="コンテンツ プレースホルダー 2">
            <a:extLst>
              <a:ext uri="{FF2B5EF4-FFF2-40B4-BE49-F238E27FC236}">
                <a16:creationId xmlns:a16="http://schemas.microsoft.com/office/drawing/2014/main" id="{6B62272C-BDB1-4390-AAF4-4A8B572844E2}"/>
              </a:ext>
            </a:extLst>
          </p:cNvPr>
          <p:cNvSpPr txBox="1">
            <a:spLocks/>
          </p:cNvSpPr>
          <p:nvPr/>
        </p:nvSpPr>
        <p:spPr>
          <a:xfrm>
            <a:off x="251520" y="6047879"/>
            <a:ext cx="8723312" cy="646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ja-JP" altLang="en-US" sz="2800" dirty="0"/>
              <a:t>→気持ちがつたわるメッセージ（メール）をかいてみよう。</a:t>
            </a:r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235079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3A74A1E6-4065-4B58-A921-0296DE039299}"/>
              </a:ext>
            </a:extLst>
          </p:cNvPr>
          <p:cNvSpPr txBox="1">
            <a:spLocks/>
          </p:cNvSpPr>
          <p:nvPr/>
        </p:nvSpPr>
        <p:spPr>
          <a:xfrm>
            <a:off x="310018" y="1407822"/>
            <a:ext cx="4261982" cy="86904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en-US" dirty="0"/>
              <a:t>「今から家にかえる。」</a:t>
            </a:r>
            <a:endParaRPr lang="en-US" altLang="ja-JP" dirty="0"/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B84D53C1-DD77-4638-9A76-EAA46DB3D939}"/>
              </a:ext>
            </a:extLst>
          </p:cNvPr>
          <p:cNvSpPr txBox="1">
            <a:spLocks/>
          </p:cNvSpPr>
          <p:nvPr/>
        </p:nvSpPr>
        <p:spPr>
          <a:xfrm>
            <a:off x="4805655" y="1398693"/>
            <a:ext cx="4147398" cy="8690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en-US" dirty="0"/>
              <a:t>「今から家にかえる？」</a:t>
            </a:r>
            <a:endParaRPr lang="en-US" altLang="ja-JP" dirty="0"/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0C7BED4A-BE4F-466C-86E2-2D07566B5E33}"/>
              </a:ext>
            </a:extLst>
          </p:cNvPr>
          <p:cNvSpPr txBox="1">
            <a:spLocks/>
          </p:cNvSpPr>
          <p:nvPr/>
        </p:nvSpPr>
        <p:spPr>
          <a:xfrm>
            <a:off x="498376" y="194239"/>
            <a:ext cx="8507288" cy="71448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kumimoji="1" lang="ja-JP" altLang="en-US" sz="3600" dirty="0"/>
              <a:t>②メッセージ（メール）の書き方のくふう</a:t>
            </a:r>
            <a:endParaRPr lang="en-US" altLang="ja-JP" sz="3600" dirty="0"/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DA09BD4C-FB18-4149-8E58-9CC747425330}"/>
              </a:ext>
            </a:extLst>
          </p:cNvPr>
          <p:cNvSpPr txBox="1">
            <a:spLocks/>
          </p:cNvSpPr>
          <p:nvPr/>
        </p:nvSpPr>
        <p:spPr>
          <a:xfrm>
            <a:off x="190947" y="2775972"/>
            <a:ext cx="4381053" cy="86904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en-US" sz="3600" dirty="0"/>
              <a:t>「ぷん、ぷん</a:t>
            </a:r>
            <a:r>
              <a:rPr lang="en-US" altLang="ja-JP" sz="3600" dirty="0"/>
              <a:t>( </a:t>
            </a:r>
            <a:r>
              <a:rPr lang="ja-JP" altLang="en-US" sz="3600" dirty="0"/>
              <a:t>｀ー</a:t>
            </a:r>
            <a:r>
              <a:rPr lang="en-US" altLang="ja-JP" sz="3600" dirty="0"/>
              <a:t>´)</a:t>
            </a:r>
            <a:r>
              <a:rPr lang="ja-JP" altLang="en-US" sz="3600" dirty="0"/>
              <a:t>ノ」</a:t>
            </a:r>
            <a:endParaRPr lang="en-US" altLang="ja-JP" sz="3600" dirty="0"/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8D870AB2-8FAF-4170-8737-A2F71D4A152A}"/>
              </a:ext>
            </a:extLst>
          </p:cNvPr>
          <p:cNvSpPr txBox="1">
            <a:spLocks/>
          </p:cNvSpPr>
          <p:nvPr/>
        </p:nvSpPr>
        <p:spPr>
          <a:xfrm>
            <a:off x="4868369" y="2775972"/>
            <a:ext cx="4084684" cy="86904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en-US" sz="3600" dirty="0"/>
              <a:t>「ぷん、ぷん</a:t>
            </a:r>
            <a:r>
              <a:rPr lang="en-US" altLang="ja-JP" sz="3600" dirty="0"/>
              <a:t>(*^_^)</a:t>
            </a:r>
            <a:r>
              <a:rPr lang="ja-JP" altLang="en-US" sz="3600" dirty="0"/>
              <a:t>」</a:t>
            </a:r>
            <a:endParaRPr lang="en-US" altLang="ja-JP" sz="3600" dirty="0"/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CE7E0FC6-448E-4077-930F-8221F8AF946C}"/>
              </a:ext>
            </a:extLst>
          </p:cNvPr>
          <p:cNvSpPr txBox="1">
            <a:spLocks/>
          </p:cNvSpPr>
          <p:nvPr/>
        </p:nvSpPr>
        <p:spPr>
          <a:xfrm>
            <a:off x="611256" y="4236528"/>
            <a:ext cx="8010824" cy="201622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en-US" sz="3600" dirty="0">
                <a:highlight>
                  <a:srgbClr val="00FFFF"/>
                </a:highlight>
              </a:rPr>
              <a:t>「。」「？」「！」</a:t>
            </a:r>
            <a:r>
              <a:rPr lang="ja-JP" altLang="en-US" sz="3600" dirty="0"/>
              <a:t>などの</a:t>
            </a:r>
            <a:r>
              <a:rPr lang="ja-JP" altLang="en-US" sz="3600" dirty="0">
                <a:highlight>
                  <a:srgbClr val="00FFFF"/>
                </a:highlight>
              </a:rPr>
              <a:t>マーク</a:t>
            </a:r>
            <a:r>
              <a:rPr lang="ja-JP" altLang="en-US" sz="3600" dirty="0"/>
              <a:t>や</a:t>
            </a:r>
            <a:endParaRPr lang="en-US" altLang="ja-JP" sz="3600" dirty="0"/>
          </a:p>
          <a:p>
            <a:pPr marL="0" indent="0">
              <a:buFont typeface="Arial" pitchFamily="34" charset="0"/>
              <a:buNone/>
            </a:pPr>
            <a:r>
              <a:rPr lang="ja-JP" altLang="en-US" sz="3600" dirty="0">
                <a:highlight>
                  <a:srgbClr val="FFFF00"/>
                </a:highlight>
              </a:rPr>
              <a:t>「</a:t>
            </a:r>
            <a:r>
              <a:rPr lang="en-US" altLang="ja-JP" sz="3600" dirty="0">
                <a:highlight>
                  <a:srgbClr val="FFFF00"/>
                </a:highlight>
              </a:rPr>
              <a:t> (*^_^) </a:t>
            </a:r>
            <a:r>
              <a:rPr lang="ja-JP" altLang="en-US" sz="3600" dirty="0">
                <a:highlight>
                  <a:srgbClr val="FFFF00"/>
                </a:highlight>
              </a:rPr>
              <a:t>」「</a:t>
            </a:r>
            <a:r>
              <a:rPr lang="en-US" altLang="ja-JP" sz="3600" dirty="0">
                <a:highlight>
                  <a:srgbClr val="FFFF00"/>
                </a:highlight>
              </a:rPr>
              <a:t>(&gt;_&lt;)</a:t>
            </a:r>
            <a:r>
              <a:rPr lang="ja-JP" altLang="en-US" sz="3600" dirty="0">
                <a:highlight>
                  <a:srgbClr val="FFFF00"/>
                </a:highlight>
              </a:rPr>
              <a:t>」「</a:t>
            </a:r>
            <a:r>
              <a:rPr lang="en-US" altLang="ja-JP" sz="3600" dirty="0">
                <a:highlight>
                  <a:srgbClr val="FFFF00"/>
                </a:highlight>
              </a:rPr>
              <a:t>(T_T)</a:t>
            </a:r>
            <a:r>
              <a:rPr lang="ja-JP" altLang="en-US" sz="3600" dirty="0">
                <a:highlight>
                  <a:srgbClr val="FFFF00"/>
                </a:highlight>
              </a:rPr>
              <a:t>」</a:t>
            </a:r>
            <a:r>
              <a:rPr lang="ja-JP" altLang="en-US" sz="3600" dirty="0"/>
              <a:t>などの</a:t>
            </a:r>
            <a:r>
              <a:rPr lang="ja-JP" altLang="en-US" sz="3600" dirty="0">
                <a:highlight>
                  <a:srgbClr val="FFFF00"/>
                </a:highlight>
              </a:rPr>
              <a:t>顔文字</a:t>
            </a:r>
            <a:r>
              <a:rPr lang="ja-JP" altLang="en-US" sz="3600" dirty="0"/>
              <a:t>を</a:t>
            </a:r>
            <a:endParaRPr lang="en-US" altLang="ja-JP" sz="3600" dirty="0"/>
          </a:p>
          <a:p>
            <a:pPr marL="0" indent="0">
              <a:buFont typeface="Arial" pitchFamily="34" charset="0"/>
              <a:buNone/>
            </a:pPr>
            <a:r>
              <a:rPr lang="ja-JP" altLang="en-US" sz="3600" dirty="0"/>
              <a:t>入れると、わかりやすくなる！</a:t>
            </a:r>
            <a:endParaRPr lang="en-US" altLang="ja-JP" sz="3600" dirty="0"/>
          </a:p>
          <a:p>
            <a:pPr marL="0" indent="0">
              <a:buFont typeface="Arial" pitchFamily="34" charset="0"/>
              <a:buNone/>
            </a:pPr>
            <a:endParaRPr lang="en-US" altLang="ja-JP" sz="3600" dirty="0"/>
          </a:p>
        </p:txBody>
      </p:sp>
    </p:spTree>
    <p:extLst>
      <p:ext uri="{BB962C8B-B14F-4D97-AF65-F5344CB8AC3E}">
        <p14:creationId xmlns:p14="http://schemas.microsoft.com/office/powerpoint/2010/main" val="44473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F7F6797-3070-4E7E-A330-32E1F048D5A6}"/>
              </a:ext>
            </a:extLst>
          </p:cNvPr>
          <p:cNvSpPr txBox="1">
            <a:spLocks/>
          </p:cNvSpPr>
          <p:nvPr/>
        </p:nvSpPr>
        <p:spPr>
          <a:xfrm>
            <a:off x="355170" y="548680"/>
            <a:ext cx="8507288" cy="11679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ja-JP" altLang="en-US" sz="3600"/>
              <a:t>③気もち</a:t>
            </a:r>
            <a:r>
              <a:rPr lang="ja-JP" altLang="en-US" sz="3600" dirty="0"/>
              <a:t>がつたわる</a:t>
            </a:r>
            <a:endParaRPr lang="en-US" altLang="ja-JP" sz="3600" dirty="0"/>
          </a:p>
          <a:p>
            <a:pPr marL="0" indent="0" algn="ctr">
              <a:buFont typeface="Arial" pitchFamily="34" charset="0"/>
              <a:buNone/>
            </a:pPr>
            <a:r>
              <a:rPr lang="ja-JP" altLang="en-US" sz="3600" dirty="0"/>
              <a:t>メッセージ（メール）を書いてみよう！</a:t>
            </a:r>
            <a:endParaRPr lang="en-US" altLang="ja-JP" sz="3600" dirty="0"/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AF208760-3AF6-4C60-8748-62310F5EEC07}"/>
              </a:ext>
            </a:extLst>
          </p:cNvPr>
          <p:cNvSpPr txBox="1">
            <a:spLocks/>
          </p:cNvSpPr>
          <p:nvPr/>
        </p:nvSpPr>
        <p:spPr>
          <a:xfrm>
            <a:off x="364555" y="5157193"/>
            <a:ext cx="8507288" cy="93610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ja-JP" altLang="en-US" sz="4800" dirty="0"/>
              <a:t>。　　　？　　　！</a:t>
            </a:r>
            <a:endParaRPr lang="en-US" altLang="ja-JP" sz="4800" dirty="0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07DA3ACD-D4B1-4501-89C9-BA90159DFBC8}"/>
              </a:ext>
            </a:extLst>
          </p:cNvPr>
          <p:cNvGrpSpPr/>
          <p:nvPr/>
        </p:nvGrpSpPr>
        <p:grpSpPr>
          <a:xfrm>
            <a:off x="355170" y="2564904"/>
            <a:ext cx="8614276" cy="2160240"/>
            <a:chOff x="355170" y="2564904"/>
            <a:chExt cx="8614276" cy="2160240"/>
          </a:xfrm>
        </p:grpSpPr>
        <p:sp>
          <p:nvSpPr>
            <p:cNvPr id="2" name="コンテンツ プレースホルダー 2">
              <a:extLst>
                <a:ext uri="{FF2B5EF4-FFF2-40B4-BE49-F238E27FC236}">
                  <a16:creationId xmlns:a16="http://schemas.microsoft.com/office/drawing/2014/main" id="{53BE9582-5459-4EA7-99CB-FC9750826034}"/>
                </a:ext>
              </a:extLst>
            </p:cNvPr>
            <p:cNvSpPr txBox="1">
              <a:spLocks/>
            </p:cNvSpPr>
            <p:nvPr/>
          </p:nvSpPr>
          <p:spPr>
            <a:xfrm>
              <a:off x="355170" y="2564904"/>
              <a:ext cx="8614276" cy="21602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ja-JP" altLang="en-US" sz="3600" dirty="0">
                  <a:highlight>
                    <a:srgbClr val="FFFF00"/>
                  </a:highlight>
                </a:rPr>
                <a:t>れんしゅう（１）</a:t>
              </a:r>
              <a:endParaRPr lang="en-US" altLang="ja-JP" sz="3600" dirty="0">
                <a:highlight>
                  <a:srgbClr val="FFFF00"/>
                </a:highlight>
              </a:endParaRPr>
            </a:p>
            <a:p>
              <a:pPr marL="0" indent="0">
                <a:buFont typeface="Arial" pitchFamily="34" charset="0"/>
                <a:buNone/>
              </a:pPr>
              <a:r>
                <a:rPr lang="ja-JP" altLang="en-US" sz="3600" dirty="0"/>
                <a:t>あした、友だちと あそぶやくそくをしたい時</a:t>
              </a:r>
              <a:endParaRPr lang="en-US" altLang="ja-JP" sz="3600" dirty="0"/>
            </a:p>
            <a:p>
              <a:pPr marL="0" indent="0">
                <a:buFont typeface="Arial" pitchFamily="34" charset="0"/>
                <a:buNone/>
              </a:pPr>
              <a:r>
                <a:rPr lang="ja-JP" altLang="en-US" sz="3600" dirty="0"/>
                <a:t>「あした、あそばない　　　」</a:t>
              </a:r>
              <a:endParaRPr lang="en-US" altLang="ja-JP" sz="3600" dirty="0"/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2934E573-5FF4-4AFC-A521-30F4A402C0B4}"/>
                </a:ext>
              </a:extLst>
            </p:cNvPr>
            <p:cNvSpPr txBox="1"/>
            <p:nvPr/>
          </p:nvSpPr>
          <p:spPr>
            <a:xfrm>
              <a:off x="4427984" y="3861048"/>
              <a:ext cx="792088" cy="57298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16623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2">
            <a:extLst>
              <a:ext uri="{FF2B5EF4-FFF2-40B4-BE49-F238E27FC236}">
                <a16:creationId xmlns:a16="http://schemas.microsoft.com/office/drawing/2014/main" id="{53BE9582-5459-4EA7-99CB-FC9750826034}"/>
              </a:ext>
            </a:extLst>
          </p:cNvPr>
          <p:cNvSpPr txBox="1">
            <a:spLocks/>
          </p:cNvSpPr>
          <p:nvPr/>
        </p:nvSpPr>
        <p:spPr>
          <a:xfrm>
            <a:off x="311061" y="175211"/>
            <a:ext cx="8614276" cy="14219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en-US" sz="3600" dirty="0"/>
              <a:t>あした、友だちと あそぶやくそくをしたい時</a:t>
            </a:r>
            <a:endParaRPr lang="en-US" altLang="ja-JP" sz="3600" dirty="0"/>
          </a:p>
          <a:p>
            <a:pPr marL="0" indent="0">
              <a:buFont typeface="Arial" pitchFamily="34" charset="0"/>
              <a:buNone/>
            </a:pPr>
            <a:r>
              <a:rPr lang="ja-JP" altLang="en-US" sz="3600" dirty="0"/>
              <a:t>「あした、あそばない　　　」</a:t>
            </a:r>
            <a:endParaRPr lang="en-US" altLang="ja-JP" sz="3600" dirty="0"/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6C0D4312-47D0-494F-A052-7782176CA721}"/>
              </a:ext>
            </a:extLst>
          </p:cNvPr>
          <p:cNvSpPr txBox="1">
            <a:spLocks/>
          </p:cNvSpPr>
          <p:nvPr/>
        </p:nvSpPr>
        <p:spPr>
          <a:xfrm>
            <a:off x="311061" y="2608824"/>
            <a:ext cx="8614276" cy="739893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en-US" sz="3600" dirty="0"/>
              <a:t>「あした、あそばない　　　」</a:t>
            </a:r>
            <a:endParaRPr lang="en-US" altLang="ja-JP" sz="36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47460FF-FD38-4F4F-80EF-765EF695F7C3}"/>
              </a:ext>
            </a:extLst>
          </p:cNvPr>
          <p:cNvSpPr txBox="1"/>
          <p:nvPr/>
        </p:nvSpPr>
        <p:spPr>
          <a:xfrm>
            <a:off x="4355976" y="810788"/>
            <a:ext cx="79208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600" dirty="0"/>
              <a:t>。</a:t>
            </a:r>
            <a:endParaRPr kumimoji="1" lang="ja-JP" altLang="en-US" sz="36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AB5BA92-A6F2-499E-8FB7-5A50896F10D7}"/>
              </a:ext>
            </a:extLst>
          </p:cNvPr>
          <p:cNvSpPr txBox="1"/>
          <p:nvPr/>
        </p:nvSpPr>
        <p:spPr>
          <a:xfrm>
            <a:off x="4355976" y="2646557"/>
            <a:ext cx="79208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600" dirty="0"/>
              <a:t>！</a:t>
            </a:r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57EF3DC1-7779-4395-A6B1-3A218781ECB5}"/>
              </a:ext>
            </a:extLst>
          </p:cNvPr>
          <p:cNvSpPr txBox="1">
            <a:spLocks/>
          </p:cNvSpPr>
          <p:nvPr/>
        </p:nvSpPr>
        <p:spPr>
          <a:xfrm>
            <a:off x="311061" y="4661521"/>
            <a:ext cx="8614276" cy="73989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en-US" sz="3600" dirty="0"/>
              <a:t>「あした、あそばない　　　」</a:t>
            </a:r>
            <a:endParaRPr lang="en-US" altLang="ja-JP" sz="36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ABAAA23-3700-4EE5-B1C7-401116C7F02F}"/>
              </a:ext>
            </a:extLst>
          </p:cNvPr>
          <p:cNvSpPr txBox="1"/>
          <p:nvPr/>
        </p:nvSpPr>
        <p:spPr>
          <a:xfrm>
            <a:off x="4355976" y="4708302"/>
            <a:ext cx="79208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600" dirty="0"/>
              <a:t>？</a:t>
            </a:r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62896B9D-33FD-4520-A4C2-976BC9663865}"/>
              </a:ext>
            </a:extLst>
          </p:cNvPr>
          <p:cNvSpPr txBox="1">
            <a:spLocks/>
          </p:cNvSpPr>
          <p:nvPr/>
        </p:nvSpPr>
        <p:spPr>
          <a:xfrm>
            <a:off x="360782" y="1737113"/>
            <a:ext cx="8507288" cy="5655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en-US" dirty="0"/>
              <a:t>→あれ？あそびたいはずなのに・・・。</a:t>
            </a:r>
            <a:endParaRPr lang="en-US" altLang="ja-JP" dirty="0"/>
          </a:p>
        </p:txBody>
      </p:sp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00747275-BAE5-432F-8765-A0D14BBF9B21}"/>
              </a:ext>
            </a:extLst>
          </p:cNvPr>
          <p:cNvSpPr txBox="1">
            <a:spLocks/>
          </p:cNvSpPr>
          <p:nvPr/>
        </p:nvSpPr>
        <p:spPr>
          <a:xfrm>
            <a:off x="360782" y="3604573"/>
            <a:ext cx="8507288" cy="56944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en-US" dirty="0"/>
              <a:t>→いきなり、あそばないと言われても・・・。</a:t>
            </a:r>
            <a:endParaRPr lang="en-US" altLang="ja-JP" dirty="0"/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C0FB0005-DF2E-4CC2-BC8E-2A5A175DEF1E}"/>
              </a:ext>
            </a:extLst>
          </p:cNvPr>
          <p:cNvSpPr txBox="1">
            <a:spLocks/>
          </p:cNvSpPr>
          <p:nvPr/>
        </p:nvSpPr>
        <p:spPr>
          <a:xfrm>
            <a:off x="364555" y="5762491"/>
            <a:ext cx="8507288" cy="56944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en-US" dirty="0"/>
              <a:t>→そうそう。これでつたわりそうだね。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237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F7F6797-3070-4E7E-A330-32E1F048D5A6}"/>
              </a:ext>
            </a:extLst>
          </p:cNvPr>
          <p:cNvSpPr txBox="1">
            <a:spLocks/>
          </p:cNvSpPr>
          <p:nvPr/>
        </p:nvSpPr>
        <p:spPr>
          <a:xfrm>
            <a:off x="355170" y="548680"/>
            <a:ext cx="8507288" cy="11679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ja-JP" altLang="en-US" sz="3600" dirty="0"/>
              <a:t>③気もちがつたわる</a:t>
            </a:r>
            <a:endParaRPr lang="en-US" altLang="ja-JP" sz="3600" dirty="0"/>
          </a:p>
          <a:p>
            <a:pPr marL="0" indent="0" algn="ctr">
              <a:buFont typeface="Arial" pitchFamily="34" charset="0"/>
              <a:buNone/>
            </a:pPr>
            <a:r>
              <a:rPr lang="ja-JP" altLang="en-US" sz="3600" dirty="0"/>
              <a:t>メッセージ（メール）を書いてみよう！</a:t>
            </a:r>
            <a:endParaRPr lang="en-US" altLang="ja-JP" sz="3600" dirty="0"/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AF208760-3AF6-4C60-8748-62310F5EEC07}"/>
              </a:ext>
            </a:extLst>
          </p:cNvPr>
          <p:cNvSpPr txBox="1">
            <a:spLocks/>
          </p:cNvSpPr>
          <p:nvPr/>
        </p:nvSpPr>
        <p:spPr>
          <a:xfrm>
            <a:off x="364555" y="5157193"/>
            <a:ext cx="8507288" cy="93610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altLang="ja-JP" sz="4800" dirty="0"/>
              <a:t>(^o^) </a:t>
            </a:r>
            <a:r>
              <a:rPr lang="ja-JP" altLang="en-US" sz="4800" dirty="0"/>
              <a:t> 　</a:t>
            </a:r>
            <a:r>
              <a:rPr lang="en-US" altLang="ja-JP" sz="4800" dirty="0"/>
              <a:t>(T_T)</a:t>
            </a:r>
            <a:r>
              <a:rPr lang="ja-JP" altLang="en-US" sz="4800" dirty="0"/>
              <a:t>　　</a:t>
            </a:r>
            <a:r>
              <a:rPr lang="en-US" altLang="ja-JP" sz="4800" dirty="0"/>
              <a:t>(-_-)</a:t>
            </a:r>
            <a:r>
              <a:rPr lang="ja-JP" altLang="en-US" sz="4800" dirty="0"/>
              <a:t>　　</a:t>
            </a:r>
            <a:r>
              <a:rPr lang="en-US" altLang="ja-JP" sz="4800" dirty="0"/>
              <a:t>(&gt;_&lt;)</a:t>
            </a:r>
            <a:r>
              <a:rPr lang="ja-JP" altLang="en-US" sz="4800" dirty="0"/>
              <a:t>　　</a:t>
            </a:r>
            <a:endParaRPr lang="en-US" altLang="ja-JP" sz="4800" dirty="0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D0B6D574-FC94-4853-BB4B-F931F563BADE}"/>
              </a:ext>
            </a:extLst>
          </p:cNvPr>
          <p:cNvGrpSpPr/>
          <p:nvPr/>
        </p:nvGrpSpPr>
        <p:grpSpPr>
          <a:xfrm>
            <a:off x="355170" y="2564904"/>
            <a:ext cx="8614276" cy="2160240"/>
            <a:chOff x="355170" y="2564904"/>
            <a:chExt cx="8614276" cy="2160240"/>
          </a:xfrm>
        </p:grpSpPr>
        <p:sp>
          <p:nvSpPr>
            <p:cNvPr id="2" name="コンテンツ プレースホルダー 2">
              <a:extLst>
                <a:ext uri="{FF2B5EF4-FFF2-40B4-BE49-F238E27FC236}">
                  <a16:creationId xmlns:a16="http://schemas.microsoft.com/office/drawing/2014/main" id="{53BE9582-5459-4EA7-99CB-FC9750826034}"/>
                </a:ext>
              </a:extLst>
            </p:cNvPr>
            <p:cNvSpPr txBox="1">
              <a:spLocks/>
            </p:cNvSpPr>
            <p:nvPr/>
          </p:nvSpPr>
          <p:spPr>
            <a:xfrm>
              <a:off x="355170" y="2564904"/>
              <a:ext cx="8614276" cy="21602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ja-JP" altLang="en-US" sz="3600" dirty="0">
                  <a:highlight>
                    <a:srgbClr val="FFFF00"/>
                  </a:highlight>
                </a:rPr>
                <a:t>れんしゅう（２）</a:t>
              </a:r>
              <a:endParaRPr lang="en-US" altLang="ja-JP" sz="3600" dirty="0">
                <a:highlight>
                  <a:srgbClr val="FFFF00"/>
                </a:highlight>
              </a:endParaRPr>
            </a:p>
            <a:p>
              <a:pPr marL="0" indent="0">
                <a:buFont typeface="Arial" pitchFamily="34" charset="0"/>
                <a:buNone/>
              </a:pPr>
              <a:r>
                <a:rPr lang="ja-JP" altLang="en-US" sz="3600" dirty="0"/>
                <a:t>つかれて、ぐあいがわるい時</a:t>
              </a:r>
              <a:endParaRPr lang="en-US" altLang="ja-JP" sz="3600" dirty="0"/>
            </a:p>
            <a:p>
              <a:pPr marL="0" indent="0">
                <a:buFont typeface="Arial" pitchFamily="34" charset="0"/>
                <a:buNone/>
              </a:pPr>
              <a:r>
                <a:rPr lang="ja-JP" altLang="en-US" sz="3600" dirty="0"/>
                <a:t>「ちょっと、つかれた　　　　　」</a:t>
              </a:r>
              <a:endParaRPr lang="en-US" altLang="ja-JP" sz="3600" dirty="0"/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DC3EEDEC-EC62-4113-8D82-7F2D77089AAC}"/>
                </a:ext>
              </a:extLst>
            </p:cNvPr>
            <p:cNvSpPr txBox="1"/>
            <p:nvPr/>
          </p:nvSpPr>
          <p:spPr>
            <a:xfrm>
              <a:off x="4283968" y="3880804"/>
              <a:ext cx="1296144" cy="57298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58743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9729CC40-700A-47AC-8953-D904E77B009F}"/>
              </a:ext>
            </a:extLst>
          </p:cNvPr>
          <p:cNvGrpSpPr/>
          <p:nvPr/>
        </p:nvGrpSpPr>
        <p:grpSpPr>
          <a:xfrm>
            <a:off x="311061" y="306387"/>
            <a:ext cx="8614276" cy="818357"/>
            <a:chOff x="311061" y="306387"/>
            <a:chExt cx="8614276" cy="818357"/>
          </a:xfrm>
        </p:grpSpPr>
        <p:sp>
          <p:nvSpPr>
            <p:cNvPr id="2" name="コンテンツ プレースホルダー 2">
              <a:extLst>
                <a:ext uri="{FF2B5EF4-FFF2-40B4-BE49-F238E27FC236}">
                  <a16:creationId xmlns:a16="http://schemas.microsoft.com/office/drawing/2014/main" id="{53BE9582-5459-4EA7-99CB-FC9750826034}"/>
                </a:ext>
              </a:extLst>
            </p:cNvPr>
            <p:cNvSpPr txBox="1">
              <a:spLocks/>
            </p:cNvSpPr>
            <p:nvPr/>
          </p:nvSpPr>
          <p:spPr>
            <a:xfrm>
              <a:off x="311061" y="306387"/>
              <a:ext cx="8614276" cy="81835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ja-JP" altLang="en-US" sz="3600" dirty="0"/>
                <a:t>「ちょっと、つかれた　　　　　」</a:t>
              </a:r>
              <a:endParaRPr lang="en-US" altLang="ja-JP" sz="3600" dirty="0"/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DC3EEDEC-EC62-4113-8D82-7F2D77089AAC}"/>
                </a:ext>
              </a:extLst>
            </p:cNvPr>
            <p:cNvSpPr txBox="1"/>
            <p:nvPr/>
          </p:nvSpPr>
          <p:spPr>
            <a:xfrm>
              <a:off x="4306970" y="343937"/>
              <a:ext cx="1296144" cy="7078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(^o^) </a:t>
              </a:r>
              <a:r>
                <a:rPr kumimoji="1" lang="ja-JP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 　</a:t>
              </a:r>
              <a:endParaRPr kumimoji="1" lang="ja-JP" altLang="en-US" sz="1400" dirty="0"/>
            </a:p>
          </p:txBody>
        </p:sp>
      </p:grp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22767DF4-5F8B-4D66-BBC5-6643E5AFBFD7}"/>
              </a:ext>
            </a:extLst>
          </p:cNvPr>
          <p:cNvSpPr txBox="1">
            <a:spLocks/>
          </p:cNvSpPr>
          <p:nvPr/>
        </p:nvSpPr>
        <p:spPr>
          <a:xfrm>
            <a:off x="324124" y="1248707"/>
            <a:ext cx="8614276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en-US" sz="3600" dirty="0"/>
              <a:t>→あれ？うれしそうですね。</a:t>
            </a:r>
            <a:endParaRPr lang="en-US" altLang="ja-JP" sz="3600" dirty="0"/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7F6A2402-F0B9-4C61-A8FE-A1FC959E5E10}"/>
              </a:ext>
            </a:extLst>
          </p:cNvPr>
          <p:cNvGrpSpPr/>
          <p:nvPr/>
        </p:nvGrpSpPr>
        <p:grpSpPr>
          <a:xfrm>
            <a:off x="311061" y="2701937"/>
            <a:ext cx="8614276" cy="806300"/>
            <a:chOff x="311061" y="2701937"/>
            <a:chExt cx="8614276" cy="806300"/>
          </a:xfrm>
        </p:grpSpPr>
        <p:sp>
          <p:nvSpPr>
            <p:cNvPr id="6" name="コンテンツ プレースホルダー 2">
              <a:extLst>
                <a:ext uri="{FF2B5EF4-FFF2-40B4-BE49-F238E27FC236}">
                  <a16:creationId xmlns:a16="http://schemas.microsoft.com/office/drawing/2014/main" id="{D2107B6C-2DDE-4591-97B9-075B3595947D}"/>
                </a:ext>
              </a:extLst>
            </p:cNvPr>
            <p:cNvSpPr txBox="1">
              <a:spLocks/>
            </p:cNvSpPr>
            <p:nvPr/>
          </p:nvSpPr>
          <p:spPr>
            <a:xfrm>
              <a:off x="311061" y="2701937"/>
              <a:ext cx="8614276" cy="8063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ja-JP" altLang="en-US" sz="3600" dirty="0"/>
                <a:t>「ちょっと、つかれた　　　　　」</a:t>
              </a:r>
              <a:endParaRPr lang="en-US" altLang="ja-JP" sz="3600" dirty="0"/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DB874C59-7952-4A4E-A8D1-2BFF5D72E351}"/>
                </a:ext>
              </a:extLst>
            </p:cNvPr>
            <p:cNvSpPr txBox="1"/>
            <p:nvPr/>
          </p:nvSpPr>
          <p:spPr>
            <a:xfrm>
              <a:off x="4306970" y="2739803"/>
              <a:ext cx="1296144" cy="7078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(T_T) </a:t>
              </a:r>
              <a:r>
                <a:rPr kumimoji="1" lang="ja-JP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 　</a:t>
              </a:r>
              <a:endParaRPr kumimoji="1" lang="ja-JP" altLang="en-US" sz="4000" dirty="0"/>
            </a:p>
          </p:txBody>
        </p:sp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0D5A12E0-A17C-4602-A4B2-982BACEB960E}"/>
              </a:ext>
            </a:extLst>
          </p:cNvPr>
          <p:cNvGrpSpPr/>
          <p:nvPr/>
        </p:nvGrpSpPr>
        <p:grpSpPr>
          <a:xfrm>
            <a:off x="324124" y="3739456"/>
            <a:ext cx="8614276" cy="806300"/>
            <a:chOff x="324124" y="3739456"/>
            <a:chExt cx="8614276" cy="806300"/>
          </a:xfrm>
        </p:grpSpPr>
        <p:sp>
          <p:nvSpPr>
            <p:cNvPr id="10" name="コンテンツ プレースホルダー 2">
              <a:extLst>
                <a:ext uri="{FF2B5EF4-FFF2-40B4-BE49-F238E27FC236}">
                  <a16:creationId xmlns:a16="http://schemas.microsoft.com/office/drawing/2014/main" id="{4B95AC88-D838-4BC5-AEDD-54CCBC212701}"/>
                </a:ext>
              </a:extLst>
            </p:cNvPr>
            <p:cNvSpPr txBox="1">
              <a:spLocks/>
            </p:cNvSpPr>
            <p:nvPr/>
          </p:nvSpPr>
          <p:spPr>
            <a:xfrm>
              <a:off x="324124" y="3739456"/>
              <a:ext cx="8614276" cy="8063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ja-JP" altLang="en-US" sz="3600" dirty="0"/>
                <a:t>「ちょっと、つかれた　　　　　」</a:t>
              </a:r>
              <a:endParaRPr lang="en-US" altLang="ja-JP" sz="3600" dirty="0"/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48E5E44D-B6B7-4122-95D5-027BE7C5C2E1}"/>
                </a:ext>
              </a:extLst>
            </p:cNvPr>
            <p:cNvSpPr txBox="1"/>
            <p:nvPr/>
          </p:nvSpPr>
          <p:spPr>
            <a:xfrm>
              <a:off x="4306970" y="3788663"/>
              <a:ext cx="1296144" cy="7078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sz="4000" dirty="0">
                  <a:solidFill>
                    <a:prstClr val="black"/>
                  </a:solidFill>
                  <a:latin typeface="Calibri"/>
                  <a:ea typeface="ＭＳ Ｐゴシック" panose="020B0600070205080204" pitchFamily="50" charset="-128"/>
                </a:rPr>
                <a:t> </a:t>
              </a:r>
              <a:r>
                <a:rPr lang="en-US" altLang="ja-JP" sz="4000" dirty="0"/>
                <a:t>(-_-)</a:t>
              </a:r>
              <a:r>
                <a:rPr kumimoji="1" lang="en-US" altLang="ja-JP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 </a:t>
              </a:r>
              <a:r>
                <a:rPr kumimoji="1" lang="ja-JP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 　</a:t>
              </a:r>
              <a:endParaRPr kumimoji="1" lang="ja-JP" altLang="en-US" sz="4000" dirty="0"/>
            </a:p>
          </p:txBody>
        </p:sp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30FC189A-2162-4C95-94B1-F1E5C26FCC45}"/>
              </a:ext>
            </a:extLst>
          </p:cNvPr>
          <p:cNvGrpSpPr/>
          <p:nvPr/>
        </p:nvGrpSpPr>
        <p:grpSpPr>
          <a:xfrm>
            <a:off x="311061" y="4776493"/>
            <a:ext cx="8614276" cy="806300"/>
            <a:chOff x="311061" y="4776493"/>
            <a:chExt cx="8614276" cy="806300"/>
          </a:xfrm>
        </p:grpSpPr>
        <p:sp>
          <p:nvSpPr>
            <p:cNvPr id="12" name="コンテンツ プレースホルダー 2">
              <a:extLst>
                <a:ext uri="{FF2B5EF4-FFF2-40B4-BE49-F238E27FC236}">
                  <a16:creationId xmlns:a16="http://schemas.microsoft.com/office/drawing/2014/main" id="{83C33150-DE1F-4AE4-9E4B-2020CF59E144}"/>
                </a:ext>
              </a:extLst>
            </p:cNvPr>
            <p:cNvSpPr txBox="1">
              <a:spLocks/>
            </p:cNvSpPr>
            <p:nvPr/>
          </p:nvSpPr>
          <p:spPr>
            <a:xfrm>
              <a:off x="311061" y="4776493"/>
              <a:ext cx="8614276" cy="8063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ja-JP" altLang="en-US" sz="3600" dirty="0"/>
                <a:t>「ちょっと、つかれた　　　　　」</a:t>
              </a:r>
              <a:endParaRPr lang="en-US" altLang="ja-JP" sz="3600" dirty="0"/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36496AB3-5EC5-490C-A4C8-FD23F7F7626C}"/>
                </a:ext>
              </a:extLst>
            </p:cNvPr>
            <p:cNvSpPr txBox="1"/>
            <p:nvPr/>
          </p:nvSpPr>
          <p:spPr>
            <a:xfrm>
              <a:off x="4306970" y="4835970"/>
              <a:ext cx="1296144" cy="7078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sz="4000" dirty="0"/>
                <a:t>(&gt;_&lt;)</a:t>
              </a:r>
              <a:endParaRPr kumimoji="1" lang="ja-JP" altLang="en-US" sz="1400" dirty="0"/>
            </a:p>
          </p:txBody>
        </p:sp>
      </p:grpSp>
      <p:sp>
        <p:nvSpPr>
          <p:cNvPr id="16" name="コンテンツ プレースホルダー 2">
            <a:extLst>
              <a:ext uri="{FF2B5EF4-FFF2-40B4-BE49-F238E27FC236}">
                <a16:creationId xmlns:a16="http://schemas.microsoft.com/office/drawing/2014/main" id="{73755452-4AF1-457C-A9E5-623F67D3C26B}"/>
              </a:ext>
            </a:extLst>
          </p:cNvPr>
          <p:cNvSpPr txBox="1">
            <a:spLocks/>
          </p:cNvSpPr>
          <p:nvPr/>
        </p:nvSpPr>
        <p:spPr>
          <a:xfrm>
            <a:off x="324124" y="5914223"/>
            <a:ext cx="8614276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en-US" sz="3600" dirty="0"/>
              <a:t>→みなさんは、どれが、つたわりやすいですか？</a:t>
            </a:r>
            <a:endParaRPr lang="en-US" altLang="ja-JP" sz="3600" dirty="0"/>
          </a:p>
        </p:txBody>
      </p:sp>
    </p:spTree>
    <p:extLst>
      <p:ext uri="{BB962C8B-B14F-4D97-AF65-F5344CB8AC3E}">
        <p14:creationId xmlns:p14="http://schemas.microsoft.com/office/powerpoint/2010/main" val="339065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1E27D52A-33FE-4691-A729-ACFFB973A123}"/>
              </a:ext>
            </a:extLst>
          </p:cNvPr>
          <p:cNvGrpSpPr/>
          <p:nvPr/>
        </p:nvGrpSpPr>
        <p:grpSpPr>
          <a:xfrm>
            <a:off x="315704" y="389348"/>
            <a:ext cx="8391326" cy="1657205"/>
            <a:chOff x="315704" y="389348"/>
            <a:chExt cx="8391326" cy="1657205"/>
          </a:xfrm>
        </p:grpSpPr>
        <p:grpSp>
          <p:nvGrpSpPr>
            <p:cNvPr id="2" name="グループ化 1">
              <a:extLst>
                <a:ext uri="{FF2B5EF4-FFF2-40B4-BE49-F238E27FC236}">
                  <a16:creationId xmlns:a16="http://schemas.microsoft.com/office/drawing/2014/main" id="{62CCEB7A-F661-44A2-9350-DEB3D880CC16}"/>
                </a:ext>
              </a:extLst>
            </p:cNvPr>
            <p:cNvGrpSpPr/>
            <p:nvPr/>
          </p:nvGrpSpPr>
          <p:grpSpPr>
            <a:xfrm>
              <a:off x="315704" y="389348"/>
              <a:ext cx="6038221" cy="684256"/>
              <a:chOff x="311061" y="306387"/>
              <a:chExt cx="8614276" cy="818357"/>
            </a:xfrm>
          </p:grpSpPr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7517B1E9-5E0E-424D-ADE2-78A1D4EBCF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1061" y="306387"/>
                <a:ext cx="8614276" cy="81835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ja-JP" altLang="en-US" sz="2800" dirty="0"/>
                  <a:t>①「ちょっと、つかれた　　　　　」</a:t>
                </a:r>
                <a:endParaRPr lang="en-US" altLang="ja-JP" sz="2800" dirty="0"/>
              </a:p>
            </p:txBody>
          </p:sp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C43CF993-8984-4120-AB9A-10D6FCD16B79}"/>
                  </a:ext>
                </a:extLst>
              </p:cNvPr>
              <p:cNvSpPr txBox="1"/>
              <p:nvPr/>
            </p:nvSpPr>
            <p:spPr>
              <a:xfrm>
                <a:off x="5342467" y="375348"/>
                <a:ext cx="1425573" cy="6257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(^o^) </a:t>
                </a:r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 　</a:t>
                </a:r>
                <a:endParaRPr kumimoji="1" lang="ja-JP" altLang="en-US" sz="1050" dirty="0"/>
              </a:p>
            </p:txBody>
          </p:sp>
        </p:grpSp>
        <p:pic>
          <p:nvPicPr>
            <p:cNvPr id="7" name="Picture 8">
              <a:extLst>
                <a:ext uri="{FF2B5EF4-FFF2-40B4-BE49-F238E27FC236}">
                  <a16:creationId xmlns:a16="http://schemas.microsoft.com/office/drawing/2014/main" id="{5C405C4F-C50B-4DBB-B161-396376BC1CD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2"/>
            <a:stretch/>
          </p:blipFill>
          <p:spPr bwMode="auto">
            <a:xfrm>
              <a:off x="6884492" y="391787"/>
              <a:ext cx="735795" cy="684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11A2B08F-D5C2-4771-A7A4-371584F8C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20287" y="594479"/>
              <a:ext cx="1086743" cy="1452074"/>
            </a:xfrm>
            <a:prstGeom prst="rect">
              <a:avLst/>
            </a:prstGeom>
          </p:spPr>
        </p:pic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A51B82A3-F455-47C8-8A5A-DD3DF47AADA5}"/>
              </a:ext>
            </a:extLst>
          </p:cNvPr>
          <p:cNvGrpSpPr/>
          <p:nvPr/>
        </p:nvGrpSpPr>
        <p:grpSpPr>
          <a:xfrm>
            <a:off x="280613" y="1609709"/>
            <a:ext cx="8409055" cy="2322304"/>
            <a:chOff x="280613" y="1609709"/>
            <a:chExt cx="8409055" cy="2322304"/>
          </a:xfrm>
        </p:grpSpPr>
        <p:sp>
          <p:nvSpPr>
            <p:cNvPr id="5" name="コンテンツ プレースホルダー 2">
              <a:extLst>
                <a:ext uri="{FF2B5EF4-FFF2-40B4-BE49-F238E27FC236}">
                  <a16:creationId xmlns:a16="http://schemas.microsoft.com/office/drawing/2014/main" id="{F6EAA795-340A-45F4-A9C0-FA6438CE1895}"/>
                </a:ext>
              </a:extLst>
            </p:cNvPr>
            <p:cNvSpPr txBox="1">
              <a:spLocks/>
            </p:cNvSpPr>
            <p:nvPr/>
          </p:nvSpPr>
          <p:spPr>
            <a:xfrm>
              <a:off x="280613" y="1609709"/>
              <a:ext cx="6971776" cy="135556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ja-JP" altLang="en-US" dirty="0"/>
                <a:t>②あっ！まちがえた！</a:t>
              </a:r>
              <a:endParaRPr lang="en-US" altLang="ja-JP" dirty="0"/>
            </a:p>
            <a:p>
              <a:pPr marL="0" indent="0">
                <a:buFont typeface="Arial" pitchFamily="34" charset="0"/>
                <a:buNone/>
              </a:pPr>
              <a:r>
                <a:rPr lang="ja-JP" altLang="en-US" dirty="0"/>
                <a:t>→かんたんに、とりけすことができない。</a:t>
              </a:r>
              <a:endParaRPr lang="en-US" altLang="ja-JP" dirty="0"/>
            </a:p>
          </p:txBody>
        </p:sp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A0B8F4A4-0F5C-4A7A-8B6B-BA85394364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41883" y="2398377"/>
              <a:ext cx="1147785" cy="1533636"/>
            </a:xfrm>
            <a:prstGeom prst="rect">
              <a:avLst/>
            </a:prstGeom>
          </p:spPr>
        </p:pic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06B0AE38-E4DB-42CE-ACF9-D409A3B025A8}"/>
              </a:ext>
            </a:extLst>
          </p:cNvPr>
          <p:cNvGrpSpPr/>
          <p:nvPr/>
        </p:nvGrpSpPr>
        <p:grpSpPr>
          <a:xfrm>
            <a:off x="315704" y="4159634"/>
            <a:ext cx="8373964" cy="1596133"/>
            <a:chOff x="315704" y="4159634"/>
            <a:chExt cx="8373964" cy="1596133"/>
          </a:xfrm>
        </p:grpSpPr>
        <p:sp>
          <p:nvSpPr>
            <p:cNvPr id="13" name="コンテンツ プレースホルダー 2">
              <a:extLst>
                <a:ext uri="{FF2B5EF4-FFF2-40B4-BE49-F238E27FC236}">
                  <a16:creationId xmlns:a16="http://schemas.microsoft.com/office/drawing/2014/main" id="{AD57504B-9E3D-465E-BBA1-3C9AFC4A5045}"/>
                </a:ext>
              </a:extLst>
            </p:cNvPr>
            <p:cNvSpPr txBox="1">
              <a:spLocks/>
            </p:cNvSpPr>
            <p:nvPr/>
          </p:nvSpPr>
          <p:spPr>
            <a:xfrm>
              <a:off x="1717892" y="4159634"/>
              <a:ext cx="6971776" cy="121358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ja-JP" altLang="en-US" dirty="0"/>
                <a:t>③メッセージうけとった人は・・・</a:t>
              </a:r>
              <a:endParaRPr lang="en-US" altLang="ja-JP" dirty="0"/>
            </a:p>
            <a:p>
              <a:pPr marL="0" indent="0">
                <a:buFont typeface="Arial" pitchFamily="34" charset="0"/>
                <a:buNone/>
              </a:pPr>
              <a:r>
                <a:rPr lang="ja-JP" altLang="en-US" dirty="0"/>
                <a:t>「これ、なんだろう？」</a:t>
              </a:r>
              <a:endParaRPr lang="en-US" altLang="ja-JP" dirty="0"/>
            </a:p>
          </p:txBody>
        </p:sp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56C9D233-1D82-4622-BDA7-208C8F83ED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5704" y="4222131"/>
              <a:ext cx="1147785" cy="1533636"/>
            </a:xfrm>
            <a:prstGeom prst="rect">
              <a:avLst/>
            </a:prstGeom>
          </p:spPr>
        </p:pic>
      </p:grpSp>
      <p:sp>
        <p:nvSpPr>
          <p:cNvPr id="16" name="コンテンツ プレースホルダー 2">
            <a:extLst>
              <a:ext uri="{FF2B5EF4-FFF2-40B4-BE49-F238E27FC236}">
                <a16:creationId xmlns:a16="http://schemas.microsoft.com/office/drawing/2014/main" id="{C97080D6-E423-4D6E-9BF9-DC046483D926}"/>
              </a:ext>
            </a:extLst>
          </p:cNvPr>
          <p:cNvSpPr txBox="1">
            <a:spLocks/>
          </p:cNvSpPr>
          <p:nvPr/>
        </p:nvSpPr>
        <p:spPr>
          <a:xfrm>
            <a:off x="1735254" y="5600837"/>
            <a:ext cx="6971776" cy="109728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en-US" sz="3600" dirty="0"/>
              <a:t>「かんたん、べんり」だけど、</a:t>
            </a:r>
            <a:endParaRPr lang="en-US" altLang="ja-JP" sz="3600" dirty="0"/>
          </a:p>
          <a:p>
            <a:pPr marL="0" indent="0">
              <a:buFont typeface="Arial" pitchFamily="34" charset="0"/>
              <a:buNone/>
            </a:pPr>
            <a:r>
              <a:rPr lang="ja-JP" altLang="en-US" sz="3600" dirty="0"/>
              <a:t>まちがいもおおくなりそうですね。</a:t>
            </a:r>
            <a:endParaRPr lang="en-US" altLang="ja-JP" sz="3600" dirty="0"/>
          </a:p>
        </p:txBody>
      </p:sp>
    </p:spTree>
    <p:extLst>
      <p:ext uri="{BB962C8B-B14F-4D97-AF65-F5344CB8AC3E}">
        <p14:creationId xmlns:p14="http://schemas.microsoft.com/office/powerpoint/2010/main" val="85561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5BF5C6E-F1DB-4F3A-8122-B5F0607F4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1128" y="4486027"/>
            <a:ext cx="2559796" cy="221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 descr="部屋 が含まれている画像&#10;&#10;自動的に生成された説明">
            <a:extLst>
              <a:ext uri="{FF2B5EF4-FFF2-40B4-BE49-F238E27FC236}">
                <a16:creationId xmlns:a16="http://schemas.microsoft.com/office/drawing/2014/main" id="{FD91C565-3A41-4AB2-8638-D59AA0E8D1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486027"/>
            <a:ext cx="2276872" cy="2276872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503632C5-9935-439C-A2D5-A51D7EEC8E9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682" y="4624823"/>
            <a:ext cx="2272740" cy="204546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3283FECB-21B5-46CB-BD63-BD32AA6B805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7066" y="1412776"/>
            <a:ext cx="2343354" cy="3073251"/>
          </a:xfrm>
          <a:prstGeom prst="rect">
            <a:avLst/>
          </a:prstGeom>
        </p:spPr>
      </p:pic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99070815-845F-4B0F-8688-6B078B48E6DB}"/>
              </a:ext>
            </a:extLst>
          </p:cNvPr>
          <p:cNvGrpSpPr/>
          <p:nvPr/>
        </p:nvGrpSpPr>
        <p:grpSpPr>
          <a:xfrm>
            <a:off x="5564143" y="1960025"/>
            <a:ext cx="3194194" cy="2387205"/>
            <a:chOff x="5310967" y="1353986"/>
            <a:chExt cx="3581515" cy="2507061"/>
          </a:xfrm>
        </p:grpSpPr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314C175D-9717-4703-8C45-B33A89FA96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5848194" y="816759"/>
              <a:ext cx="2507061" cy="3581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4CB8261F-BD90-4ED9-B805-E691BBD550C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564275" y="1489222"/>
              <a:ext cx="3153156" cy="228883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8F4FA8E6-4A98-49D9-8944-675D05603C17}"/>
              </a:ext>
            </a:extLst>
          </p:cNvPr>
          <p:cNvGrpSpPr/>
          <p:nvPr/>
        </p:nvGrpSpPr>
        <p:grpSpPr>
          <a:xfrm>
            <a:off x="130593" y="2441364"/>
            <a:ext cx="2876774" cy="1829058"/>
            <a:chOff x="220199" y="2031990"/>
            <a:chExt cx="2618981" cy="1484657"/>
          </a:xfrm>
        </p:grpSpPr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2E3D15F9-694F-4CFC-B6D8-B878980F97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-720000">
              <a:off x="220199" y="2031990"/>
              <a:ext cx="2618981" cy="1484657"/>
            </a:xfrm>
            <a:prstGeom prst="rect">
              <a:avLst/>
            </a:prstGeom>
          </p:spPr>
        </p:pic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56FBE0B1-5DA6-4C55-99A9-5F1EF3B5F1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2759" y="2343581"/>
              <a:ext cx="1339129" cy="86147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</p:grp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AA93C4A0-DD71-4FE0-B979-12454EB67FA7}"/>
              </a:ext>
            </a:extLst>
          </p:cNvPr>
          <p:cNvSpPr/>
          <p:nvPr/>
        </p:nvSpPr>
        <p:spPr>
          <a:xfrm>
            <a:off x="399429" y="994814"/>
            <a:ext cx="233910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ja-JP" altLang="en-US" sz="4400" b="1" dirty="0">
                <a:ln/>
                <a:solidFill>
                  <a:schemeClr val="accent3"/>
                </a:solidFill>
              </a:rPr>
              <a:t>ゲームで</a:t>
            </a:r>
          </a:p>
          <a:p>
            <a:pPr algn="ctr"/>
            <a:r>
              <a:rPr lang="ja-JP" altLang="en-US" sz="4400" b="1" dirty="0">
                <a:ln/>
                <a:solidFill>
                  <a:schemeClr val="accent3"/>
                </a:solidFill>
              </a:rPr>
              <a:t>チャット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AED8FF0D-24FD-476A-A162-7F396387F544}"/>
              </a:ext>
            </a:extLst>
          </p:cNvPr>
          <p:cNvSpPr/>
          <p:nvPr/>
        </p:nvSpPr>
        <p:spPr>
          <a:xfrm>
            <a:off x="3041276" y="127228"/>
            <a:ext cx="236314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ja-JP" altLang="en-US" sz="4000" b="1" dirty="0">
                <a:ln/>
                <a:solidFill>
                  <a:schemeClr val="accent4"/>
                </a:solidFill>
              </a:rPr>
              <a:t>スマホで</a:t>
            </a:r>
            <a:endParaRPr lang="en-US" altLang="ja-JP" sz="4000" b="1" dirty="0">
              <a:ln/>
              <a:solidFill>
                <a:schemeClr val="accent4"/>
              </a:solidFill>
            </a:endParaRPr>
          </a:p>
          <a:p>
            <a:pPr algn="ctr"/>
            <a:r>
              <a:rPr lang="ja-JP" altLang="en-US" sz="4000" b="1" dirty="0">
                <a:ln/>
                <a:solidFill>
                  <a:schemeClr val="accent4"/>
                </a:solidFill>
              </a:rPr>
              <a:t>メッセージ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1EC30871-8EA0-45D6-A3BE-A374110A7071}"/>
              </a:ext>
            </a:extLst>
          </p:cNvPr>
          <p:cNvSpPr/>
          <p:nvPr/>
        </p:nvSpPr>
        <p:spPr>
          <a:xfrm>
            <a:off x="5916423" y="394650"/>
            <a:ext cx="267188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4000" dirty="0">
                <a:ln w="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タブレットで</a:t>
            </a:r>
            <a:endParaRPr lang="en-US" altLang="ja-JP" sz="4000" dirty="0">
              <a:ln w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ja-JP" altLang="en-US" sz="4000" dirty="0">
                <a:ln w="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メール</a:t>
            </a:r>
          </a:p>
        </p:txBody>
      </p:sp>
    </p:spTree>
    <p:extLst>
      <p:ext uri="{BB962C8B-B14F-4D97-AF65-F5344CB8AC3E}">
        <p14:creationId xmlns:p14="http://schemas.microsoft.com/office/powerpoint/2010/main" val="368280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2A25B198-1A78-4BC2-B5D6-A6A24143FCCE}"/>
              </a:ext>
            </a:extLst>
          </p:cNvPr>
          <p:cNvSpPr/>
          <p:nvPr/>
        </p:nvSpPr>
        <p:spPr>
          <a:xfrm>
            <a:off x="323528" y="1534105"/>
            <a:ext cx="8136904" cy="34070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7B0A7CB-9079-441F-AAA5-BC95E89EF4DC}"/>
              </a:ext>
            </a:extLst>
          </p:cNvPr>
          <p:cNvSpPr txBox="1"/>
          <p:nvPr/>
        </p:nvSpPr>
        <p:spPr>
          <a:xfrm>
            <a:off x="577960" y="1702055"/>
            <a:ext cx="3129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メッセージをおくる</a:t>
            </a:r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25652DC0-88A7-4587-9019-489D1F7CCCF1}"/>
              </a:ext>
            </a:extLst>
          </p:cNvPr>
          <p:cNvSpPr/>
          <p:nvPr/>
        </p:nvSpPr>
        <p:spPr>
          <a:xfrm>
            <a:off x="3402201" y="3717282"/>
            <a:ext cx="720080" cy="33836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コンテンツ プレースホルダー 2">
            <a:extLst>
              <a:ext uri="{FF2B5EF4-FFF2-40B4-BE49-F238E27FC236}">
                <a16:creationId xmlns:a16="http://schemas.microsoft.com/office/drawing/2014/main" id="{B9DAE401-D10C-459B-94C9-C3DD89D0A78B}"/>
              </a:ext>
            </a:extLst>
          </p:cNvPr>
          <p:cNvSpPr txBox="1">
            <a:spLocks/>
          </p:cNvSpPr>
          <p:nvPr/>
        </p:nvSpPr>
        <p:spPr>
          <a:xfrm>
            <a:off x="143508" y="348177"/>
            <a:ext cx="8856984" cy="646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ja-JP" altLang="en-US" sz="3600" dirty="0"/>
              <a:t>メッセージ べんりだけど、こんなこともあるよ！</a:t>
            </a:r>
            <a:endParaRPr lang="en-US" altLang="ja-JP" sz="36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4442076-9687-43D5-9A40-046DC1B93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8118" y="2709785"/>
            <a:ext cx="1385308" cy="201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DEEE2D4-F999-4322-B3F9-7F50FEF4CA58}"/>
              </a:ext>
            </a:extLst>
          </p:cNvPr>
          <p:cNvGrpSpPr/>
          <p:nvPr/>
        </p:nvGrpSpPr>
        <p:grpSpPr>
          <a:xfrm>
            <a:off x="1012054" y="2241651"/>
            <a:ext cx="2423656" cy="2493588"/>
            <a:chOff x="1012054" y="2487969"/>
            <a:chExt cx="2284509" cy="2247269"/>
          </a:xfrm>
        </p:grpSpPr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id="{AB1472D3-2716-4ED4-A6AA-F2DE86685ED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2"/>
            <a:stretch/>
          </p:blipFill>
          <p:spPr bwMode="auto">
            <a:xfrm flipH="1">
              <a:off x="2305107" y="2487969"/>
              <a:ext cx="991456" cy="1001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>
              <a:extLst>
                <a:ext uri="{FF2B5EF4-FFF2-40B4-BE49-F238E27FC236}">
                  <a16:creationId xmlns:a16="http://schemas.microsoft.com/office/drawing/2014/main" id="{66286DA1-46DD-436B-AA26-63CB1079AE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2054" y="2854433"/>
              <a:ext cx="1293053" cy="18808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13E3968-C7DF-422B-B47A-CA36D31AAF41}"/>
              </a:ext>
            </a:extLst>
          </p:cNvPr>
          <p:cNvSpPr txBox="1"/>
          <p:nvPr/>
        </p:nvSpPr>
        <p:spPr>
          <a:xfrm>
            <a:off x="4122281" y="1621448"/>
            <a:ext cx="3808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すぐに相手から</a:t>
            </a:r>
            <a:endParaRPr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かえってこないと</a:t>
            </a:r>
            <a:r>
              <a:rPr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…</a:t>
            </a:r>
            <a:endParaRPr kumimoji="1" lang="ja-JP" altLang="en-US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9" name="Picture 10">
            <a:extLst>
              <a:ext uri="{FF2B5EF4-FFF2-40B4-BE49-F238E27FC236}">
                <a16:creationId xmlns:a16="http://schemas.microsoft.com/office/drawing/2014/main" id="{9DE75481-67B1-48C5-A43D-73CBFAA8F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044209" y="5028471"/>
            <a:ext cx="1773153" cy="178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0B419E64-5CF8-43B4-9D73-5B162357198E}"/>
              </a:ext>
            </a:extLst>
          </p:cNvPr>
          <p:cNvSpPr txBox="1"/>
          <p:nvPr/>
        </p:nvSpPr>
        <p:spPr>
          <a:xfrm>
            <a:off x="2909787" y="5354532"/>
            <a:ext cx="391183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パソコンやスマホを</a:t>
            </a:r>
            <a:endParaRPr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すぐに開けない時も、ある。</a:t>
            </a:r>
            <a:endParaRPr kumimoji="1" lang="ja-JP" altLang="en-US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890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コンテンツ プレースホルダー 2">
            <a:extLst>
              <a:ext uri="{FF2B5EF4-FFF2-40B4-BE49-F238E27FC236}">
                <a16:creationId xmlns:a16="http://schemas.microsoft.com/office/drawing/2014/main" id="{B9DAE401-D10C-459B-94C9-C3DD89D0A78B}"/>
              </a:ext>
            </a:extLst>
          </p:cNvPr>
          <p:cNvSpPr txBox="1">
            <a:spLocks/>
          </p:cNvSpPr>
          <p:nvPr/>
        </p:nvSpPr>
        <p:spPr>
          <a:xfrm>
            <a:off x="467544" y="172821"/>
            <a:ext cx="8507288" cy="646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ja-JP" altLang="en-US" sz="3600" dirty="0"/>
              <a:t>学習をふりかえろう</a:t>
            </a:r>
            <a:endParaRPr lang="en-US" altLang="ja-JP" sz="3600" dirty="0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1D5FE7B9-59DF-4A81-B08E-100A5F27853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43608" y="1844823"/>
            <a:ext cx="1380194" cy="1296144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5DFFF74B-EC5C-4BD0-8C94-01691D119B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906706" y="1844823"/>
            <a:ext cx="1380192" cy="1297425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4020893E-7FA1-4738-96E5-17BFB836762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9802" y="1844823"/>
            <a:ext cx="1380192" cy="1296749"/>
          </a:xfrm>
          <a:prstGeom prst="rect">
            <a:avLst/>
          </a:prstGeom>
        </p:spPr>
      </p:pic>
      <p:sp>
        <p:nvSpPr>
          <p:cNvPr id="15" name="テキスト ボックス 6">
            <a:extLst>
              <a:ext uri="{FF2B5EF4-FFF2-40B4-BE49-F238E27FC236}">
                <a16:creationId xmlns:a16="http://schemas.microsoft.com/office/drawing/2014/main" id="{B5200FD9-215D-43B2-8C8F-E82208AF0892}"/>
              </a:ext>
            </a:extLst>
          </p:cNvPr>
          <p:cNvSpPr txBox="1"/>
          <p:nvPr/>
        </p:nvSpPr>
        <p:spPr>
          <a:xfrm>
            <a:off x="827584" y="3284984"/>
            <a:ext cx="2016224" cy="646332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ja-JP" sz="2000" kern="100" dirty="0">
                <a:effectLst/>
                <a:latin typeface="游明朝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よくわかった！</a:t>
            </a:r>
            <a:endParaRPr lang="ja-JP" sz="2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6" name="テキスト ボックス 6">
            <a:extLst>
              <a:ext uri="{FF2B5EF4-FFF2-40B4-BE49-F238E27FC236}">
                <a16:creationId xmlns:a16="http://schemas.microsoft.com/office/drawing/2014/main" id="{CD0F8115-7595-4A39-85B7-52C3D16FD356}"/>
              </a:ext>
            </a:extLst>
          </p:cNvPr>
          <p:cNvSpPr txBox="1"/>
          <p:nvPr/>
        </p:nvSpPr>
        <p:spPr>
          <a:xfrm>
            <a:off x="3427630" y="3284984"/>
            <a:ext cx="2587116" cy="646332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ja-JP" altLang="en-US" sz="2000" kern="100" dirty="0">
                <a:effectLst/>
                <a:latin typeface="游明朝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まあまあ</a:t>
            </a:r>
            <a:r>
              <a:rPr lang="ja-JP" sz="2000" kern="100" dirty="0">
                <a:effectLst/>
                <a:latin typeface="游明朝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わかった！</a:t>
            </a:r>
            <a:endParaRPr lang="ja-JP" sz="2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9" name="テキスト ボックス 6">
            <a:extLst>
              <a:ext uri="{FF2B5EF4-FFF2-40B4-BE49-F238E27FC236}">
                <a16:creationId xmlns:a16="http://schemas.microsoft.com/office/drawing/2014/main" id="{B437B5C8-9611-4714-9092-64A031689D7E}"/>
              </a:ext>
            </a:extLst>
          </p:cNvPr>
          <p:cNvSpPr txBox="1"/>
          <p:nvPr/>
        </p:nvSpPr>
        <p:spPr>
          <a:xfrm>
            <a:off x="6414220" y="3271643"/>
            <a:ext cx="2262236" cy="646332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ja-JP" altLang="en-US" sz="2000" kern="100" dirty="0">
                <a:effectLst/>
                <a:latin typeface="游明朝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むずかしかった</a:t>
            </a:r>
            <a:r>
              <a:rPr lang="ja-JP" sz="2000" kern="100" dirty="0">
                <a:effectLst/>
                <a:latin typeface="游明朝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！</a:t>
            </a:r>
            <a:endParaRPr lang="ja-JP" sz="2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45C622D5-CAD3-463F-A993-FB50E10E441F}"/>
              </a:ext>
            </a:extLst>
          </p:cNvPr>
          <p:cNvSpPr txBox="1">
            <a:spLocks/>
          </p:cNvSpPr>
          <p:nvPr/>
        </p:nvSpPr>
        <p:spPr>
          <a:xfrm>
            <a:off x="294886" y="5283632"/>
            <a:ext cx="8679946" cy="646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ja-JP" altLang="en-US" sz="3600" dirty="0"/>
              <a:t>かんそう、わかったことなど書いてみよう！</a:t>
            </a:r>
            <a:endParaRPr lang="en-US" altLang="ja-JP" sz="3600" dirty="0"/>
          </a:p>
        </p:txBody>
      </p:sp>
    </p:spTree>
    <p:extLst>
      <p:ext uri="{BB962C8B-B14F-4D97-AF65-F5344CB8AC3E}">
        <p14:creationId xmlns:p14="http://schemas.microsoft.com/office/powerpoint/2010/main" val="471767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00140EA-3851-4A86-BD64-5359E9EB520B}"/>
              </a:ext>
            </a:extLst>
          </p:cNvPr>
          <p:cNvSpPr/>
          <p:nvPr/>
        </p:nvSpPr>
        <p:spPr>
          <a:xfrm>
            <a:off x="570575" y="142168"/>
            <a:ext cx="828092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メッセージ（メール）とは？</a:t>
            </a:r>
            <a:endParaRPr lang="en-US" altLang="ja-JP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03632C5-9935-439C-A2D5-A51D7EEC8E9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7551" y="4670366"/>
            <a:ext cx="2272740" cy="2045466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38A7682-53CA-4015-B6A1-66774C0F7D8C}"/>
              </a:ext>
            </a:extLst>
          </p:cNvPr>
          <p:cNvSpPr/>
          <p:nvPr/>
        </p:nvSpPr>
        <p:spPr>
          <a:xfrm>
            <a:off x="611050" y="1018236"/>
            <a:ext cx="7921899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インターネットをつかった</a:t>
            </a:r>
            <a:endParaRPr lang="en-US" altLang="ja-JP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  <a:p>
            <a:pPr algn="ctr"/>
            <a:r>
              <a:rPr lang="ja-JP" alt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手紙のようなもの</a:t>
            </a:r>
            <a:endParaRPr lang="en-US" altLang="ja-JP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5" name="吹き出し: 円形 4">
            <a:extLst>
              <a:ext uri="{FF2B5EF4-FFF2-40B4-BE49-F238E27FC236}">
                <a16:creationId xmlns:a16="http://schemas.microsoft.com/office/drawing/2014/main" id="{0059A6A8-17BA-4960-BCD9-39F4F6D63CB1}"/>
              </a:ext>
            </a:extLst>
          </p:cNvPr>
          <p:cNvSpPr/>
          <p:nvPr/>
        </p:nvSpPr>
        <p:spPr>
          <a:xfrm flipV="1">
            <a:off x="4678993" y="3389979"/>
            <a:ext cx="1428592" cy="1119141"/>
          </a:xfrm>
          <a:prstGeom prst="wedgeEllipseCallout">
            <a:avLst>
              <a:gd name="adj1" fmla="val -2195"/>
              <a:gd name="adj2" fmla="val -6573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A1FAC4D-2D4D-4834-B15B-67B7CCA86D3A}"/>
              </a:ext>
            </a:extLst>
          </p:cNvPr>
          <p:cNvSpPr txBox="1"/>
          <p:nvPr/>
        </p:nvSpPr>
        <p:spPr>
          <a:xfrm>
            <a:off x="3039324" y="3642112"/>
            <a:ext cx="1425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メッセージ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きてるかな。</a:t>
            </a:r>
          </a:p>
        </p:txBody>
      </p:sp>
      <p:sp>
        <p:nvSpPr>
          <p:cNvPr id="13" name="吹き出し: 円形 12">
            <a:extLst>
              <a:ext uri="{FF2B5EF4-FFF2-40B4-BE49-F238E27FC236}">
                <a16:creationId xmlns:a16="http://schemas.microsoft.com/office/drawing/2014/main" id="{C7A29591-8EB7-4EB9-9B26-6569AF018794}"/>
              </a:ext>
            </a:extLst>
          </p:cNvPr>
          <p:cNvSpPr/>
          <p:nvPr/>
        </p:nvSpPr>
        <p:spPr>
          <a:xfrm flipV="1">
            <a:off x="2843808" y="3383041"/>
            <a:ext cx="1621200" cy="1200329"/>
          </a:xfrm>
          <a:prstGeom prst="wedgeEllipseCallout">
            <a:avLst>
              <a:gd name="adj1" fmla="val -12498"/>
              <a:gd name="adj2" fmla="val -6962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8976D23-B104-4A96-B2CF-FB38A435D8DF}"/>
              </a:ext>
            </a:extLst>
          </p:cNvPr>
          <p:cNvSpPr txBox="1"/>
          <p:nvPr/>
        </p:nvSpPr>
        <p:spPr>
          <a:xfrm>
            <a:off x="4817479" y="3670113"/>
            <a:ext cx="14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スタンプ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とどいた！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4D27BE90-7BF5-431D-9106-013CD06C8F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528" y="2533351"/>
            <a:ext cx="2988988" cy="3919985"/>
          </a:xfrm>
          <a:prstGeom prst="rect">
            <a:avLst/>
          </a:prstGeom>
        </p:spPr>
      </p:pic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A979BD86-FFE1-4721-8AAE-1B6DCF47260B}"/>
              </a:ext>
            </a:extLst>
          </p:cNvPr>
          <p:cNvGrpSpPr/>
          <p:nvPr/>
        </p:nvGrpSpPr>
        <p:grpSpPr>
          <a:xfrm>
            <a:off x="5968374" y="2467193"/>
            <a:ext cx="2988988" cy="3919985"/>
            <a:chOff x="5968374" y="2467193"/>
            <a:chExt cx="2988988" cy="3919985"/>
          </a:xfrm>
        </p:grpSpPr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2A334295-E0F0-4B88-B0A5-4F7191DFD0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68374" y="2467193"/>
              <a:ext cx="2988988" cy="3919985"/>
            </a:xfrm>
            <a:prstGeom prst="rect">
              <a:avLst/>
            </a:prstGeom>
          </p:spPr>
        </p:pic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C39211B9-07E3-4A1C-A36A-5B484FE43699}"/>
                </a:ext>
              </a:extLst>
            </p:cNvPr>
            <p:cNvSpPr/>
            <p:nvPr/>
          </p:nvSpPr>
          <p:spPr>
            <a:xfrm>
              <a:off x="6538028" y="3001790"/>
              <a:ext cx="1885513" cy="269130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38A38DBE-1464-48D9-ABC0-0863024A70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535451" y="3139861"/>
              <a:ext cx="782951" cy="11781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B6D44372-6FB0-4117-80D3-44946F0951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3484" y="4486402"/>
              <a:ext cx="832143" cy="1137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C8C0D8EE-47E7-4B71-BB18-2850882B8A1D}"/>
                </a:ext>
              </a:extLst>
            </p:cNvPr>
            <p:cNvSpPr txBox="1"/>
            <p:nvPr/>
          </p:nvSpPr>
          <p:spPr>
            <a:xfrm>
              <a:off x="7357979" y="4225208"/>
              <a:ext cx="505943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9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既読</a:t>
              </a:r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DD1137A2-0967-4413-AE27-314753419CE4}"/>
                </a:ext>
              </a:extLst>
            </p:cNvPr>
            <p:cNvSpPr txBox="1"/>
            <p:nvPr/>
          </p:nvSpPr>
          <p:spPr>
            <a:xfrm>
              <a:off x="7379409" y="5310777"/>
              <a:ext cx="505943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9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既読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9508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3A74A1E6-4065-4B58-A921-0296DE039299}"/>
              </a:ext>
            </a:extLst>
          </p:cNvPr>
          <p:cNvSpPr txBox="1">
            <a:spLocks/>
          </p:cNvSpPr>
          <p:nvPr/>
        </p:nvSpPr>
        <p:spPr>
          <a:xfrm>
            <a:off x="1187624" y="332656"/>
            <a:ext cx="6552728" cy="5760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en-US" sz="3600" dirty="0"/>
              <a:t>インターネットとは、たとえるなら・・・</a:t>
            </a:r>
            <a:endParaRPr lang="en-US" altLang="ja-JP" sz="36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087B816-CA19-4E4B-9A2B-D2E5E179EA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3688" y="1176975"/>
            <a:ext cx="4752528" cy="4829182"/>
          </a:xfrm>
          <a:prstGeom prst="rect">
            <a:avLst/>
          </a:prstGeom>
        </p:spPr>
      </p:pic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C1FA4047-359A-4C18-92C2-FACC7805E5F4}"/>
              </a:ext>
            </a:extLst>
          </p:cNvPr>
          <p:cNvSpPr txBox="1">
            <a:spLocks/>
          </p:cNvSpPr>
          <p:nvPr/>
        </p:nvSpPr>
        <p:spPr>
          <a:xfrm>
            <a:off x="6912260" y="5316742"/>
            <a:ext cx="1656184" cy="5760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en-US" sz="3600" dirty="0"/>
              <a:t>クモのす</a:t>
            </a:r>
            <a:endParaRPr lang="en-US" altLang="ja-JP" sz="3600" dirty="0"/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546FB184-F2EF-4AC8-9637-56E0179F35FA}"/>
              </a:ext>
            </a:extLst>
          </p:cNvPr>
          <p:cNvSpPr txBox="1">
            <a:spLocks/>
          </p:cNvSpPr>
          <p:nvPr/>
        </p:nvSpPr>
        <p:spPr>
          <a:xfrm>
            <a:off x="3419872" y="6274412"/>
            <a:ext cx="5558083" cy="44689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en-US" sz="2000" dirty="0"/>
              <a:t>小学校教材①「インターネットのしくみをしろう」より</a:t>
            </a:r>
            <a:endParaRPr lang="en-US" altLang="ja-JP" sz="2000" dirty="0"/>
          </a:p>
        </p:txBody>
      </p:sp>
    </p:spTree>
    <p:extLst>
      <p:ext uri="{BB962C8B-B14F-4D97-AF65-F5344CB8AC3E}">
        <p14:creationId xmlns:p14="http://schemas.microsoft.com/office/powerpoint/2010/main" val="4097261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BEF76187-09D7-47A9-8BB8-5A48868CCB3C}"/>
              </a:ext>
            </a:extLst>
          </p:cNvPr>
          <p:cNvSpPr txBox="1">
            <a:spLocks/>
          </p:cNvSpPr>
          <p:nvPr/>
        </p:nvSpPr>
        <p:spPr>
          <a:xfrm>
            <a:off x="457200" y="188640"/>
            <a:ext cx="8507288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en-US" sz="3600" dirty="0"/>
              <a:t>インターネットについて</a:t>
            </a:r>
            <a:endParaRPr lang="en-US" altLang="ja-JP" sz="36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087B816-CA19-4E4B-9A2B-D2E5E179EA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1052736"/>
            <a:ext cx="4110171" cy="4176464"/>
          </a:xfrm>
          <a:prstGeom prst="rect">
            <a:avLst/>
          </a:prstGeom>
        </p:spPr>
      </p:pic>
      <p:pic>
        <p:nvPicPr>
          <p:cNvPr id="8" name="図 7" descr="グラフィカル ユーザー インターフェイス が含まれている画像&#10;&#10;自動的に生成された説明">
            <a:extLst>
              <a:ext uri="{FF2B5EF4-FFF2-40B4-BE49-F238E27FC236}">
                <a16:creationId xmlns:a16="http://schemas.microsoft.com/office/drawing/2014/main" id="{ACD8707B-1D82-40BF-AE33-61A8511F43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2670" y="1052736"/>
            <a:ext cx="4461907" cy="4032448"/>
          </a:xfrm>
          <a:prstGeom prst="rect">
            <a:avLst/>
          </a:prstGeom>
        </p:spPr>
      </p:pic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1BA7F298-F07F-4A33-AC59-2F6A696F18E1}"/>
              </a:ext>
            </a:extLst>
          </p:cNvPr>
          <p:cNvSpPr txBox="1">
            <a:spLocks/>
          </p:cNvSpPr>
          <p:nvPr/>
        </p:nvSpPr>
        <p:spPr>
          <a:xfrm>
            <a:off x="596044" y="5499230"/>
            <a:ext cx="8229600" cy="5760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en-US" sz="3600" dirty="0"/>
              <a:t>クモは、（　　　　　　　　）という　きかい</a:t>
            </a:r>
            <a:endParaRPr lang="en-US" altLang="ja-JP" sz="36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B7AE594-6AA8-4BFA-9EFC-7BD6F213B017}"/>
              </a:ext>
            </a:extLst>
          </p:cNvPr>
          <p:cNvSpPr txBox="1"/>
          <p:nvPr/>
        </p:nvSpPr>
        <p:spPr>
          <a:xfrm>
            <a:off x="2555776" y="5543654"/>
            <a:ext cx="171642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サーバー</a:t>
            </a:r>
          </a:p>
        </p:txBody>
      </p:sp>
      <p:sp>
        <p:nvSpPr>
          <p:cNvPr id="2" name="楕円 1">
            <a:extLst>
              <a:ext uri="{FF2B5EF4-FFF2-40B4-BE49-F238E27FC236}">
                <a16:creationId xmlns:a16="http://schemas.microsoft.com/office/drawing/2014/main" id="{DB090FDB-4F99-4BF8-8D7A-9C99ABC06880}"/>
              </a:ext>
            </a:extLst>
          </p:cNvPr>
          <p:cNvSpPr/>
          <p:nvPr/>
        </p:nvSpPr>
        <p:spPr>
          <a:xfrm>
            <a:off x="2555776" y="1828800"/>
            <a:ext cx="1258578" cy="12401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CB6B9B53-AF43-419A-B0E3-AE1E3E9B9E28}"/>
              </a:ext>
            </a:extLst>
          </p:cNvPr>
          <p:cNvSpPr/>
          <p:nvPr/>
        </p:nvSpPr>
        <p:spPr>
          <a:xfrm>
            <a:off x="6038734" y="2420888"/>
            <a:ext cx="1341578" cy="12601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04D5534F-F102-4ED5-A2D8-A36050AD709B}"/>
              </a:ext>
            </a:extLst>
          </p:cNvPr>
          <p:cNvSpPr txBox="1">
            <a:spLocks/>
          </p:cNvSpPr>
          <p:nvPr/>
        </p:nvSpPr>
        <p:spPr>
          <a:xfrm>
            <a:off x="3419872" y="6274412"/>
            <a:ext cx="5558083" cy="44689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en-US" sz="2000" dirty="0"/>
              <a:t>小学校教材①「インターネットのしくみをしろう」より</a:t>
            </a:r>
            <a:endParaRPr lang="en-US" altLang="ja-JP" sz="2000" dirty="0"/>
          </a:p>
        </p:txBody>
      </p:sp>
    </p:spTree>
    <p:extLst>
      <p:ext uri="{BB962C8B-B14F-4D97-AF65-F5344CB8AC3E}">
        <p14:creationId xmlns:p14="http://schemas.microsoft.com/office/powerpoint/2010/main" val="570997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BEF76187-09D7-47A9-8BB8-5A48868CCB3C}"/>
              </a:ext>
            </a:extLst>
          </p:cNvPr>
          <p:cNvSpPr txBox="1">
            <a:spLocks/>
          </p:cNvSpPr>
          <p:nvPr/>
        </p:nvSpPr>
        <p:spPr>
          <a:xfrm>
            <a:off x="457200" y="188640"/>
            <a:ext cx="8507288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en-US" sz="3600" dirty="0"/>
              <a:t>インターネットについて</a:t>
            </a:r>
            <a:endParaRPr lang="en-US" altLang="ja-JP" sz="36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087B816-CA19-4E4B-9A2B-D2E5E179EA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1052736"/>
            <a:ext cx="4110171" cy="4176464"/>
          </a:xfrm>
          <a:prstGeom prst="rect">
            <a:avLst/>
          </a:prstGeom>
        </p:spPr>
      </p:pic>
      <p:pic>
        <p:nvPicPr>
          <p:cNvPr id="8" name="図 7" descr="グラフィカル ユーザー インターフェイス が含まれている画像&#10;&#10;自動的に生成された説明">
            <a:extLst>
              <a:ext uri="{FF2B5EF4-FFF2-40B4-BE49-F238E27FC236}">
                <a16:creationId xmlns:a16="http://schemas.microsoft.com/office/drawing/2014/main" id="{ACD8707B-1D82-40BF-AE33-61A8511F43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2670" y="1052736"/>
            <a:ext cx="4461907" cy="4032448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02BCAAD8-C2F0-48B9-BAEC-4B850F0E8BDC}"/>
              </a:ext>
            </a:extLst>
          </p:cNvPr>
          <p:cNvSpPr txBox="1">
            <a:spLocks/>
          </p:cNvSpPr>
          <p:nvPr/>
        </p:nvSpPr>
        <p:spPr>
          <a:xfrm>
            <a:off x="392698" y="5442473"/>
            <a:ext cx="8717509" cy="53933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en-US" sz="2800" dirty="0">
                <a:highlight>
                  <a:srgbClr val="FFFF00"/>
                </a:highlight>
              </a:rPr>
              <a:t>クモの糸</a:t>
            </a:r>
            <a:r>
              <a:rPr lang="ja-JP" altLang="en-US" sz="2800" dirty="0"/>
              <a:t>をつかって、いろんなことを、やりとりしている。</a:t>
            </a:r>
            <a:endParaRPr lang="en-US" altLang="ja-JP" sz="2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インク 2">
                <a:extLst>
                  <a:ext uri="{FF2B5EF4-FFF2-40B4-BE49-F238E27FC236}">
                    <a16:creationId xmlns:a16="http://schemas.microsoft.com/office/drawing/2014/main" id="{97053CAC-A4F1-4D16-919D-533618CAC9CD}"/>
                  </a:ext>
                </a:extLst>
              </p14:cNvPr>
              <p14:cNvContentPartPr/>
              <p14:nvPr/>
            </p14:nvContentPartPr>
            <p14:xfrm>
              <a:off x="2363863" y="3082423"/>
              <a:ext cx="1410840" cy="701640"/>
            </p14:xfrm>
          </p:contentPart>
        </mc:Choice>
        <mc:Fallback xmlns="">
          <p:pic>
            <p:nvPicPr>
              <p:cNvPr id="3" name="インク 2">
                <a:extLst>
                  <a:ext uri="{FF2B5EF4-FFF2-40B4-BE49-F238E27FC236}">
                    <a16:creationId xmlns:a16="http://schemas.microsoft.com/office/drawing/2014/main" id="{97053CAC-A4F1-4D16-919D-533618CAC9C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09863" y="2974423"/>
                <a:ext cx="1518480" cy="9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インク 6">
                <a:extLst>
                  <a:ext uri="{FF2B5EF4-FFF2-40B4-BE49-F238E27FC236}">
                    <a16:creationId xmlns:a16="http://schemas.microsoft.com/office/drawing/2014/main" id="{6A1A8B8F-5F96-4D85-B249-A3544EF5BEB3}"/>
                  </a:ext>
                </a:extLst>
              </p14:cNvPr>
              <p14:cNvContentPartPr/>
              <p14:nvPr/>
            </p14:nvContentPartPr>
            <p14:xfrm>
              <a:off x="876703" y="3108703"/>
              <a:ext cx="1566000" cy="327240"/>
            </p14:xfrm>
          </p:contentPart>
        </mc:Choice>
        <mc:Fallback xmlns="">
          <p:pic>
            <p:nvPicPr>
              <p:cNvPr id="7" name="インク 6">
                <a:extLst>
                  <a:ext uri="{FF2B5EF4-FFF2-40B4-BE49-F238E27FC236}">
                    <a16:creationId xmlns:a16="http://schemas.microsoft.com/office/drawing/2014/main" id="{6A1A8B8F-5F96-4D85-B249-A3544EF5BEB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22703" y="3000703"/>
                <a:ext cx="1673640" cy="54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インク 12">
                <a:extLst>
                  <a:ext uri="{FF2B5EF4-FFF2-40B4-BE49-F238E27FC236}">
                    <a16:creationId xmlns:a16="http://schemas.microsoft.com/office/drawing/2014/main" id="{DAC7100E-6A4A-42B7-A434-BF5268601860}"/>
                  </a:ext>
                </a:extLst>
              </p14:cNvPr>
              <p14:cNvContentPartPr/>
              <p14:nvPr/>
            </p14:nvContentPartPr>
            <p14:xfrm>
              <a:off x="1331383" y="2392663"/>
              <a:ext cx="1124640" cy="768600"/>
            </p14:xfrm>
          </p:contentPart>
        </mc:Choice>
        <mc:Fallback xmlns="">
          <p:pic>
            <p:nvPicPr>
              <p:cNvPr id="13" name="インク 12">
                <a:extLst>
                  <a:ext uri="{FF2B5EF4-FFF2-40B4-BE49-F238E27FC236}">
                    <a16:creationId xmlns:a16="http://schemas.microsoft.com/office/drawing/2014/main" id="{DAC7100E-6A4A-42B7-A434-BF526860186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77383" y="2285023"/>
                <a:ext cx="1232280" cy="9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インク 13">
                <a:extLst>
                  <a:ext uri="{FF2B5EF4-FFF2-40B4-BE49-F238E27FC236}">
                    <a16:creationId xmlns:a16="http://schemas.microsoft.com/office/drawing/2014/main" id="{A0197D7A-BA75-4880-B9B5-DA6E8339D158}"/>
                  </a:ext>
                </a:extLst>
              </p14:cNvPr>
              <p14:cNvContentPartPr/>
              <p14:nvPr/>
            </p14:nvContentPartPr>
            <p14:xfrm>
              <a:off x="2340463" y="2038423"/>
              <a:ext cx="112320" cy="874440"/>
            </p14:xfrm>
          </p:contentPart>
        </mc:Choice>
        <mc:Fallback xmlns="">
          <p:pic>
            <p:nvPicPr>
              <p:cNvPr id="14" name="インク 13">
                <a:extLst>
                  <a:ext uri="{FF2B5EF4-FFF2-40B4-BE49-F238E27FC236}">
                    <a16:creationId xmlns:a16="http://schemas.microsoft.com/office/drawing/2014/main" id="{A0197D7A-BA75-4880-B9B5-DA6E8339D15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286823" y="1930423"/>
                <a:ext cx="219960" cy="10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インク 14">
                <a:extLst>
                  <a:ext uri="{FF2B5EF4-FFF2-40B4-BE49-F238E27FC236}">
                    <a16:creationId xmlns:a16="http://schemas.microsoft.com/office/drawing/2014/main" id="{B039957B-4008-4502-9593-E4476B1B2507}"/>
                  </a:ext>
                </a:extLst>
              </p14:cNvPr>
              <p14:cNvContentPartPr/>
              <p14:nvPr/>
            </p14:nvContentPartPr>
            <p14:xfrm>
              <a:off x="2455663" y="2178103"/>
              <a:ext cx="960480" cy="774360"/>
            </p14:xfrm>
          </p:contentPart>
        </mc:Choice>
        <mc:Fallback xmlns="">
          <p:pic>
            <p:nvPicPr>
              <p:cNvPr id="15" name="インク 14">
                <a:extLst>
                  <a:ext uri="{FF2B5EF4-FFF2-40B4-BE49-F238E27FC236}">
                    <a16:creationId xmlns:a16="http://schemas.microsoft.com/office/drawing/2014/main" id="{B039957B-4008-4502-9593-E4476B1B250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401663" y="2070103"/>
                <a:ext cx="1068120" cy="9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インク 15">
                <a:extLst>
                  <a:ext uri="{FF2B5EF4-FFF2-40B4-BE49-F238E27FC236}">
                    <a16:creationId xmlns:a16="http://schemas.microsoft.com/office/drawing/2014/main" id="{8AC2B41A-8D92-43C0-A4EA-365390D3BFF4}"/>
                  </a:ext>
                </a:extLst>
              </p14:cNvPr>
              <p14:cNvContentPartPr/>
              <p14:nvPr/>
            </p14:nvContentPartPr>
            <p14:xfrm>
              <a:off x="2559703" y="2898463"/>
              <a:ext cx="1426680" cy="145440"/>
            </p14:xfrm>
          </p:contentPart>
        </mc:Choice>
        <mc:Fallback xmlns="">
          <p:pic>
            <p:nvPicPr>
              <p:cNvPr id="16" name="インク 15">
                <a:extLst>
                  <a:ext uri="{FF2B5EF4-FFF2-40B4-BE49-F238E27FC236}">
                    <a16:creationId xmlns:a16="http://schemas.microsoft.com/office/drawing/2014/main" id="{8AC2B41A-8D92-43C0-A4EA-365390D3BFF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506063" y="2790823"/>
                <a:ext cx="1534320" cy="36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インク 16">
                <a:extLst>
                  <a:ext uri="{FF2B5EF4-FFF2-40B4-BE49-F238E27FC236}">
                    <a16:creationId xmlns:a16="http://schemas.microsoft.com/office/drawing/2014/main" id="{F4894E12-952B-42C3-A413-C7310114B959}"/>
                  </a:ext>
                </a:extLst>
              </p14:cNvPr>
              <p14:cNvContentPartPr/>
              <p14:nvPr/>
            </p14:nvContentPartPr>
            <p14:xfrm>
              <a:off x="1662223" y="3278263"/>
              <a:ext cx="715320" cy="908280"/>
            </p14:xfrm>
          </p:contentPart>
        </mc:Choice>
        <mc:Fallback xmlns="">
          <p:pic>
            <p:nvPicPr>
              <p:cNvPr id="17" name="インク 16">
                <a:extLst>
                  <a:ext uri="{FF2B5EF4-FFF2-40B4-BE49-F238E27FC236}">
                    <a16:creationId xmlns:a16="http://schemas.microsoft.com/office/drawing/2014/main" id="{F4894E12-952B-42C3-A413-C7310114B95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608583" y="3170623"/>
                <a:ext cx="822960" cy="11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インク 17">
                <a:extLst>
                  <a:ext uri="{FF2B5EF4-FFF2-40B4-BE49-F238E27FC236}">
                    <a16:creationId xmlns:a16="http://schemas.microsoft.com/office/drawing/2014/main" id="{F7D58069-1AD1-4FC4-A750-7848D7AC8E51}"/>
                  </a:ext>
                </a:extLst>
              </p14:cNvPr>
              <p14:cNvContentPartPr/>
              <p14:nvPr/>
            </p14:nvContentPartPr>
            <p14:xfrm>
              <a:off x="2416063" y="3264943"/>
              <a:ext cx="221760" cy="1249560"/>
            </p14:xfrm>
          </p:contentPart>
        </mc:Choice>
        <mc:Fallback xmlns="">
          <p:pic>
            <p:nvPicPr>
              <p:cNvPr id="18" name="インク 17">
                <a:extLst>
                  <a:ext uri="{FF2B5EF4-FFF2-40B4-BE49-F238E27FC236}">
                    <a16:creationId xmlns:a16="http://schemas.microsoft.com/office/drawing/2014/main" id="{F7D58069-1AD1-4FC4-A750-7848D7AC8E5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362423" y="3157303"/>
                <a:ext cx="329400" cy="146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インク 18">
                <a:extLst>
                  <a:ext uri="{FF2B5EF4-FFF2-40B4-BE49-F238E27FC236}">
                    <a16:creationId xmlns:a16="http://schemas.microsoft.com/office/drawing/2014/main" id="{EA0FC030-6699-4300-9733-055AA5D04CD5}"/>
                  </a:ext>
                </a:extLst>
              </p14:cNvPr>
              <p14:cNvContentPartPr/>
              <p14:nvPr/>
            </p14:nvContentPartPr>
            <p14:xfrm>
              <a:off x="6188503" y="3552943"/>
              <a:ext cx="225360" cy="374400"/>
            </p14:xfrm>
          </p:contentPart>
        </mc:Choice>
        <mc:Fallback xmlns="">
          <p:pic>
            <p:nvPicPr>
              <p:cNvPr id="19" name="インク 18">
                <a:extLst>
                  <a:ext uri="{FF2B5EF4-FFF2-40B4-BE49-F238E27FC236}">
                    <a16:creationId xmlns:a16="http://schemas.microsoft.com/office/drawing/2014/main" id="{EA0FC030-6699-4300-9733-055AA5D04CD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134503" y="3444943"/>
                <a:ext cx="333000" cy="59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" name="インク 19">
                <a:extLst>
                  <a:ext uri="{FF2B5EF4-FFF2-40B4-BE49-F238E27FC236}">
                    <a16:creationId xmlns:a16="http://schemas.microsoft.com/office/drawing/2014/main" id="{05A5721B-C135-42B8-A094-33C666F2E552}"/>
                  </a:ext>
                </a:extLst>
              </p14:cNvPr>
              <p14:cNvContentPartPr/>
              <p14:nvPr/>
            </p14:nvContentPartPr>
            <p14:xfrm>
              <a:off x="5498743" y="3030223"/>
              <a:ext cx="835200" cy="360"/>
            </p14:xfrm>
          </p:contentPart>
        </mc:Choice>
        <mc:Fallback xmlns="">
          <p:pic>
            <p:nvPicPr>
              <p:cNvPr id="20" name="インク 19">
                <a:extLst>
                  <a:ext uri="{FF2B5EF4-FFF2-40B4-BE49-F238E27FC236}">
                    <a16:creationId xmlns:a16="http://schemas.microsoft.com/office/drawing/2014/main" id="{05A5721B-C135-42B8-A094-33C666F2E55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445103" y="2922223"/>
                <a:ext cx="9428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" name="インク 20">
                <a:extLst>
                  <a:ext uri="{FF2B5EF4-FFF2-40B4-BE49-F238E27FC236}">
                    <a16:creationId xmlns:a16="http://schemas.microsoft.com/office/drawing/2014/main" id="{83D8F494-0B05-4161-8370-EB4F8F5E6E49}"/>
                  </a:ext>
                </a:extLst>
              </p14:cNvPr>
              <p14:cNvContentPartPr/>
              <p14:nvPr/>
            </p14:nvContentPartPr>
            <p14:xfrm>
              <a:off x="6191383" y="2180983"/>
              <a:ext cx="227160" cy="282240"/>
            </p14:xfrm>
          </p:contentPart>
        </mc:Choice>
        <mc:Fallback xmlns="">
          <p:pic>
            <p:nvPicPr>
              <p:cNvPr id="21" name="インク 20">
                <a:extLst>
                  <a:ext uri="{FF2B5EF4-FFF2-40B4-BE49-F238E27FC236}">
                    <a16:creationId xmlns:a16="http://schemas.microsoft.com/office/drawing/2014/main" id="{83D8F494-0B05-4161-8370-EB4F8F5E6E4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137743" y="2072983"/>
                <a:ext cx="334800" cy="49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2" name="インク 21">
                <a:extLst>
                  <a:ext uri="{FF2B5EF4-FFF2-40B4-BE49-F238E27FC236}">
                    <a16:creationId xmlns:a16="http://schemas.microsoft.com/office/drawing/2014/main" id="{10D3F6CE-1593-4F7D-A2F3-AEF8ECA709FD}"/>
                  </a:ext>
                </a:extLst>
              </p14:cNvPr>
              <p14:cNvContentPartPr/>
              <p14:nvPr/>
            </p14:nvContentPartPr>
            <p14:xfrm>
              <a:off x="7003903" y="2089543"/>
              <a:ext cx="285120" cy="381240"/>
            </p14:xfrm>
          </p:contentPart>
        </mc:Choice>
        <mc:Fallback xmlns="">
          <p:pic>
            <p:nvPicPr>
              <p:cNvPr id="22" name="インク 21">
                <a:extLst>
                  <a:ext uri="{FF2B5EF4-FFF2-40B4-BE49-F238E27FC236}">
                    <a16:creationId xmlns:a16="http://schemas.microsoft.com/office/drawing/2014/main" id="{10D3F6CE-1593-4F7D-A2F3-AEF8ECA709F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950263" y="1981543"/>
                <a:ext cx="392760" cy="59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3" name="インク 22">
                <a:extLst>
                  <a:ext uri="{FF2B5EF4-FFF2-40B4-BE49-F238E27FC236}">
                    <a16:creationId xmlns:a16="http://schemas.microsoft.com/office/drawing/2014/main" id="{4867575F-FA61-49FD-A0E7-22AF2B40ABCC}"/>
                  </a:ext>
                </a:extLst>
              </p14:cNvPr>
              <p14:cNvContentPartPr/>
              <p14:nvPr/>
            </p14:nvContentPartPr>
            <p14:xfrm>
              <a:off x="7066543" y="3006463"/>
              <a:ext cx="563760" cy="37080"/>
            </p14:xfrm>
          </p:contentPart>
        </mc:Choice>
        <mc:Fallback xmlns="">
          <p:pic>
            <p:nvPicPr>
              <p:cNvPr id="23" name="インク 22">
                <a:extLst>
                  <a:ext uri="{FF2B5EF4-FFF2-40B4-BE49-F238E27FC236}">
                    <a16:creationId xmlns:a16="http://schemas.microsoft.com/office/drawing/2014/main" id="{4867575F-FA61-49FD-A0E7-22AF2B40ABC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012543" y="2898823"/>
                <a:ext cx="67140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4" name="インク 23">
                <a:extLst>
                  <a:ext uri="{FF2B5EF4-FFF2-40B4-BE49-F238E27FC236}">
                    <a16:creationId xmlns:a16="http://schemas.microsoft.com/office/drawing/2014/main" id="{C11DD25F-8DB4-406D-A3FC-3BF60FBC8BC7}"/>
                  </a:ext>
                </a:extLst>
              </p14:cNvPr>
              <p14:cNvContentPartPr/>
              <p14:nvPr/>
            </p14:nvContentPartPr>
            <p14:xfrm>
              <a:off x="7014343" y="3565903"/>
              <a:ext cx="221760" cy="327600"/>
            </p14:xfrm>
          </p:contentPart>
        </mc:Choice>
        <mc:Fallback xmlns="">
          <p:pic>
            <p:nvPicPr>
              <p:cNvPr id="24" name="インク 23">
                <a:extLst>
                  <a:ext uri="{FF2B5EF4-FFF2-40B4-BE49-F238E27FC236}">
                    <a16:creationId xmlns:a16="http://schemas.microsoft.com/office/drawing/2014/main" id="{C11DD25F-8DB4-406D-A3FC-3BF60FBC8BC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960343" y="3457903"/>
                <a:ext cx="329400" cy="54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5" name="インク 24">
                <a:extLst>
                  <a:ext uri="{FF2B5EF4-FFF2-40B4-BE49-F238E27FC236}">
                    <a16:creationId xmlns:a16="http://schemas.microsoft.com/office/drawing/2014/main" id="{453C5ED8-96CE-4F40-99E8-C6459609D032}"/>
                  </a:ext>
                </a:extLst>
              </p14:cNvPr>
              <p14:cNvContentPartPr/>
              <p14:nvPr/>
            </p14:nvContentPartPr>
            <p14:xfrm>
              <a:off x="6426463" y="3748423"/>
              <a:ext cx="360" cy="360"/>
            </p14:xfrm>
          </p:contentPart>
        </mc:Choice>
        <mc:Fallback xmlns="">
          <p:pic>
            <p:nvPicPr>
              <p:cNvPr id="25" name="インク 24">
                <a:extLst>
                  <a:ext uri="{FF2B5EF4-FFF2-40B4-BE49-F238E27FC236}">
                    <a16:creationId xmlns:a16="http://schemas.microsoft.com/office/drawing/2014/main" id="{453C5ED8-96CE-4F40-99E8-C6459609D03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372823" y="3640423"/>
                <a:ext cx="108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27" name="コンテンツ プレースホルダー 2">
            <a:extLst>
              <a:ext uri="{FF2B5EF4-FFF2-40B4-BE49-F238E27FC236}">
                <a16:creationId xmlns:a16="http://schemas.microsoft.com/office/drawing/2014/main" id="{B1D47227-3985-4FCA-AB97-F631AEF3A8D1}"/>
              </a:ext>
            </a:extLst>
          </p:cNvPr>
          <p:cNvSpPr txBox="1">
            <a:spLocks/>
          </p:cNvSpPr>
          <p:nvPr/>
        </p:nvSpPr>
        <p:spPr>
          <a:xfrm>
            <a:off x="3419872" y="6274412"/>
            <a:ext cx="5558083" cy="44689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en-US" sz="2000" dirty="0"/>
              <a:t>小学校教材①「インターネットのしくみをしろう」より</a:t>
            </a:r>
            <a:endParaRPr lang="en-US" altLang="ja-JP" sz="2000" dirty="0"/>
          </a:p>
        </p:txBody>
      </p:sp>
    </p:spTree>
    <p:extLst>
      <p:ext uri="{BB962C8B-B14F-4D97-AF65-F5344CB8AC3E}">
        <p14:creationId xmlns:p14="http://schemas.microsoft.com/office/powerpoint/2010/main" val="3649616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2E80FF2B-0D0E-46B3-92BF-B89D7AB40F03}"/>
              </a:ext>
            </a:extLst>
          </p:cNvPr>
          <p:cNvSpPr txBox="1">
            <a:spLocks/>
          </p:cNvSpPr>
          <p:nvPr/>
        </p:nvSpPr>
        <p:spPr>
          <a:xfrm>
            <a:off x="539552" y="241710"/>
            <a:ext cx="7641931" cy="6890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en-US" sz="2800" dirty="0"/>
              <a:t>クモのいとは、</a:t>
            </a:r>
            <a:r>
              <a:rPr lang="ja-JP" altLang="en-US" sz="2800" dirty="0">
                <a:highlight>
                  <a:srgbClr val="FFFF00"/>
                </a:highlight>
              </a:rPr>
              <a:t>光ファイバー</a:t>
            </a:r>
            <a:r>
              <a:rPr lang="ja-JP" altLang="en-US" sz="2800" dirty="0"/>
              <a:t>や</a:t>
            </a:r>
            <a:r>
              <a:rPr lang="ja-JP" altLang="en-US" sz="2800" dirty="0">
                <a:highlight>
                  <a:srgbClr val="FFFF00"/>
                </a:highlight>
              </a:rPr>
              <a:t>ケーブル</a:t>
            </a:r>
            <a:r>
              <a:rPr lang="ja-JP" altLang="en-US" sz="2800" dirty="0"/>
              <a:t>、</a:t>
            </a:r>
            <a:r>
              <a:rPr lang="ja-JP" altLang="en-US" sz="2800" dirty="0">
                <a:highlight>
                  <a:srgbClr val="00FFFF"/>
                </a:highlight>
              </a:rPr>
              <a:t>でんぱ</a:t>
            </a:r>
            <a:r>
              <a:rPr lang="ja-JP" altLang="en-US" sz="2800" dirty="0"/>
              <a:t>。</a:t>
            </a:r>
            <a:endParaRPr lang="en-US" altLang="ja-JP" sz="2800" dirty="0"/>
          </a:p>
        </p:txBody>
      </p:sp>
      <p:pic>
        <p:nvPicPr>
          <p:cNvPr id="6" name="図 5" descr="絵と文字の加工写真&#10;&#10;低い精度で自動的に生成された説明">
            <a:extLst>
              <a:ext uri="{FF2B5EF4-FFF2-40B4-BE49-F238E27FC236}">
                <a16:creationId xmlns:a16="http://schemas.microsoft.com/office/drawing/2014/main" id="{B58B342B-FBFB-43A6-AB96-28E689ED33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0516" y="2324623"/>
            <a:ext cx="2770369" cy="1470146"/>
          </a:xfrm>
          <a:prstGeom prst="rect">
            <a:avLst/>
          </a:prstGeom>
        </p:spPr>
      </p:pic>
      <p:sp>
        <p:nvSpPr>
          <p:cNvPr id="12" name="楕円 11">
            <a:extLst>
              <a:ext uri="{FF2B5EF4-FFF2-40B4-BE49-F238E27FC236}">
                <a16:creationId xmlns:a16="http://schemas.microsoft.com/office/drawing/2014/main" id="{56BFBED0-8BA0-4B8D-823B-0C6B2230C78E}"/>
              </a:ext>
            </a:extLst>
          </p:cNvPr>
          <p:cNvSpPr/>
          <p:nvPr/>
        </p:nvSpPr>
        <p:spPr>
          <a:xfrm>
            <a:off x="4852454" y="2265346"/>
            <a:ext cx="1944215" cy="78773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コンテンツ プレースホルダー 2">
            <a:extLst>
              <a:ext uri="{FF2B5EF4-FFF2-40B4-BE49-F238E27FC236}">
                <a16:creationId xmlns:a16="http://schemas.microsoft.com/office/drawing/2014/main" id="{060F4B6E-E9B1-49C4-A1B5-B439878FCF0D}"/>
              </a:ext>
            </a:extLst>
          </p:cNvPr>
          <p:cNvSpPr txBox="1">
            <a:spLocks/>
          </p:cNvSpPr>
          <p:nvPr/>
        </p:nvSpPr>
        <p:spPr>
          <a:xfrm>
            <a:off x="539551" y="4930610"/>
            <a:ext cx="7641931" cy="113527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800" dirty="0">
                <a:highlight>
                  <a:srgbClr val="00FFFF"/>
                </a:highlight>
              </a:rPr>
              <a:t>でんぱ</a:t>
            </a:r>
            <a:r>
              <a:rPr lang="ja-JP" altLang="en-US" sz="2800" dirty="0"/>
              <a:t>・・・でんわ、がぞう、どうがなどを伝えるために出ている “なみ”のようなもの。でんぱは見えない。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Ｗｉ－Ｆｉ（ワイファイ）も、でんぱの１つ。</a:t>
            </a:r>
            <a:endParaRPr lang="en-US" altLang="ja-JP" sz="2800" dirty="0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A5E0698B-832A-453C-9C24-2A0A5F3FE848}"/>
              </a:ext>
            </a:extLst>
          </p:cNvPr>
          <p:cNvGrpSpPr/>
          <p:nvPr/>
        </p:nvGrpSpPr>
        <p:grpSpPr>
          <a:xfrm>
            <a:off x="323528" y="1043472"/>
            <a:ext cx="4248472" cy="3928688"/>
            <a:chOff x="323528" y="1310945"/>
            <a:chExt cx="4461907" cy="4032448"/>
          </a:xfrm>
        </p:grpSpPr>
        <p:pic>
          <p:nvPicPr>
            <p:cNvPr id="3" name="図 2" descr="グラフィカル ユーザー インターフェイス が含まれている画像&#10;&#10;自動的に生成された説明">
              <a:extLst>
                <a:ext uri="{FF2B5EF4-FFF2-40B4-BE49-F238E27FC236}">
                  <a16:creationId xmlns:a16="http://schemas.microsoft.com/office/drawing/2014/main" id="{C8B70D1D-0B6B-4AA7-BE01-D1AB9194C2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3528" y="1310945"/>
              <a:ext cx="4461907" cy="4032448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インク 4">
                  <a:extLst>
                    <a:ext uri="{FF2B5EF4-FFF2-40B4-BE49-F238E27FC236}">
                      <a16:creationId xmlns:a16="http://schemas.microsoft.com/office/drawing/2014/main" id="{08DEF378-B532-41EA-B065-56C86CA2C39B}"/>
                    </a:ext>
                  </a:extLst>
                </p14:cNvPr>
                <p14:cNvContentPartPr/>
                <p14:nvPr/>
              </p14:nvContentPartPr>
              <p14:xfrm>
                <a:off x="1240663" y="3317503"/>
                <a:ext cx="821880" cy="27000"/>
              </p14:xfrm>
            </p:contentPart>
          </mc:Choice>
          <mc:Fallback xmlns="">
            <p:pic>
              <p:nvPicPr>
                <p:cNvPr id="5" name="インク 4">
                  <a:extLst>
                    <a:ext uri="{FF2B5EF4-FFF2-40B4-BE49-F238E27FC236}">
                      <a16:creationId xmlns:a16="http://schemas.microsoft.com/office/drawing/2014/main" id="{08DEF378-B532-41EA-B065-56C86CA2C39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83956" y="3206544"/>
                  <a:ext cx="934917" cy="2485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6" name="インク 15">
                  <a:extLst>
                    <a:ext uri="{FF2B5EF4-FFF2-40B4-BE49-F238E27FC236}">
                      <a16:creationId xmlns:a16="http://schemas.microsoft.com/office/drawing/2014/main" id="{D54E1DA9-DEF2-4C17-9215-6D106F1E1970}"/>
                    </a:ext>
                  </a:extLst>
                </p14:cNvPr>
                <p14:cNvContentPartPr/>
                <p14:nvPr/>
              </p14:nvContentPartPr>
              <p14:xfrm>
                <a:off x="1867423" y="2416423"/>
                <a:ext cx="271800" cy="317880"/>
              </p14:xfrm>
            </p:contentPart>
          </mc:Choice>
          <mc:Fallback xmlns="">
            <p:pic>
              <p:nvPicPr>
                <p:cNvPr id="16" name="インク 15">
                  <a:extLst>
                    <a:ext uri="{FF2B5EF4-FFF2-40B4-BE49-F238E27FC236}">
                      <a16:creationId xmlns:a16="http://schemas.microsoft.com/office/drawing/2014/main" id="{D54E1DA9-DEF2-4C17-9215-6D106F1E197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810719" y="2305535"/>
                  <a:ext cx="384829" cy="5392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7" name="インク 16">
                  <a:extLst>
                    <a:ext uri="{FF2B5EF4-FFF2-40B4-BE49-F238E27FC236}">
                      <a16:creationId xmlns:a16="http://schemas.microsoft.com/office/drawing/2014/main" id="{81BBC282-E66F-4265-9B31-7FB431D2B643}"/>
                    </a:ext>
                  </a:extLst>
                </p14:cNvPr>
                <p14:cNvContentPartPr/>
                <p14:nvPr/>
              </p14:nvContentPartPr>
              <p14:xfrm>
                <a:off x="2676343" y="2324623"/>
                <a:ext cx="314640" cy="456120"/>
              </p14:xfrm>
            </p:contentPart>
          </mc:Choice>
          <mc:Fallback xmlns="">
            <p:pic>
              <p:nvPicPr>
                <p:cNvPr id="17" name="インク 16">
                  <a:extLst>
                    <a:ext uri="{FF2B5EF4-FFF2-40B4-BE49-F238E27FC236}">
                      <a16:creationId xmlns:a16="http://schemas.microsoft.com/office/drawing/2014/main" id="{81BBC282-E66F-4265-9B31-7FB431D2B64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619617" y="2213825"/>
                  <a:ext cx="427714" cy="6773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8" name="インク 17">
                  <a:extLst>
                    <a:ext uri="{FF2B5EF4-FFF2-40B4-BE49-F238E27FC236}">
                      <a16:creationId xmlns:a16="http://schemas.microsoft.com/office/drawing/2014/main" id="{DC93E628-35C0-4AA5-9A49-79B415CA9571}"/>
                    </a:ext>
                  </a:extLst>
                </p14:cNvPr>
                <p14:cNvContentPartPr/>
                <p14:nvPr/>
              </p14:nvContentPartPr>
              <p14:xfrm>
                <a:off x="2769223" y="3277543"/>
                <a:ext cx="543240" cy="28080"/>
              </p14:xfrm>
            </p:contentPart>
          </mc:Choice>
          <mc:Fallback xmlns="">
            <p:pic>
              <p:nvPicPr>
                <p:cNvPr id="18" name="インク 17">
                  <a:extLst>
                    <a:ext uri="{FF2B5EF4-FFF2-40B4-BE49-F238E27FC236}">
                      <a16:creationId xmlns:a16="http://schemas.microsoft.com/office/drawing/2014/main" id="{DC93E628-35C0-4AA5-9A49-79B415CA957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712517" y="3166701"/>
                  <a:ext cx="656273" cy="2493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9" name="インク 18">
                  <a:extLst>
                    <a:ext uri="{FF2B5EF4-FFF2-40B4-BE49-F238E27FC236}">
                      <a16:creationId xmlns:a16="http://schemas.microsoft.com/office/drawing/2014/main" id="{667690A1-EFC3-4108-980C-47DC81554775}"/>
                    </a:ext>
                  </a:extLst>
                </p14:cNvPr>
                <p14:cNvContentPartPr/>
                <p14:nvPr/>
              </p14:nvContentPartPr>
              <p14:xfrm>
                <a:off x="1902703" y="3826903"/>
                <a:ext cx="252720" cy="414720"/>
              </p14:xfrm>
            </p:contentPart>
          </mc:Choice>
          <mc:Fallback xmlns="">
            <p:pic>
              <p:nvPicPr>
                <p:cNvPr id="19" name="インク 18">
                  <a:extLst>
                    <a:ext uri="{FF2B5EF4-FFF2-40B4-BE49-F238E27FC236}">
                      <a16:creationId xmlns:a16="http://schemas.microsoft.com/office/drawing/2014/main" id="{667690A1-EFC3-4108-980C-47DC8155477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845954" y="3715916"/>
                  <a:ext cx="365839" cy="6363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0" name="インク 19">
                  <a:extLst>
                    <a:ext uri="{FF2B5EF4-FFF2-40B4-BE49-F238E27FC236}">
                      <a16:creationId xmlns:a16="http://schemas.microsoft.com/office/drawing/2014/main" id="{7C20ECC6-FEA9-4DF9-B469-E2E460A7B589}"/>
                    </a:ext>
                  </a:extLst>
                </p14:cNvPr>
                <p14:cNvContentPartPr/>
                <p14:nvPr/>
              </p14:nvContentPartPr>
              <p14:xfrm>
                <a:off x="2742943" y="3826903"/>
                <a:ext cx="273600" cy="370800"/>
              </p14:xfrm>
            </p:contentPart>
          </mc:Choice>
          <mc:Fallback xmlns="">
            <p:pic>
              <p:nvPicPr>
                <p:cNvPr id="20" name="インク 19">
                  <a:extLst>
                    <a:ext uri="{FF2B5EF4-FFF2-40B4-BE49-F238E27FC236}">
                      <a16:creationId xmlns:a16="http://schemas.microsoft.com/office/drawing/2014/main" id="{7C20ECC6-FEA9-4DF9-B469-E2E460A7B58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686180" y="3715996"/>
                  <a:ext cx="386749" cy="592245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4" name="図 23">
            <a:extLst>
              <a:ext uri="{FF2B5EF4-FFF2-40B4-BE49-F238E27FC236}">
                <a16:creationId xmlns:a16="http://schemas.microsoft.com/office/drawing/2014/main" id="{B047802B-EA17-4841-974A-8CCC71DDF90A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6603" y="1011267"/>
            <a:ext cx="1843869" cy="199606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BC77971-6D49-4163-990B-9456D5170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6691" y="841335"/>
            <a:ext cx="2014137" cy="162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図 20" descr="絵と文字の加工写真&#10;&#10;低い精度で自動的に生成された説明">
            <a:extLst>
              <a:ext uri="{FF2B5EF4-FFF2-40B4-BE49-F238E27FC236}">
                <a16:creationId xmlns:a16="http://schemas.microsoft.com/office/drawing/2014/main" id="{BF8CBD98-8D5B-4C21-A439-7865DBB4204B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0131" y="3659879"/>
            <a:ext cx="2509469" cy="1193956"/>
          </a:xfrm>
          <a:prstGeom prst="rect">
            <a:avLst/>
          </a:prstGeom>
        </p:spPr>
      </p:pic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E6489933-77CB-4DD3-A5A1-BDE028160EB7}"/>
              </a:ext>
            </a:extLst>
          </p:cNvPr>
          <p:cNvSpPr/>
          <p:nvPr/>
        </p:nvSpPr>
        <p:spPr>
          <a:xfrm>
            <a:off x="6850828" y="2329059"/>
            <a:ext cx="320890" cy="3734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コンテンツ プレースホルダー 2">
            <a:extLst>
              <a:ext uri="{FF2B5EF4-FFF2-40B4-BE49-F238E27FC236}">
                <a16:creationId xmlns:a16="http://schemas.microsoft.com/office/drawing/2014/main" id="{9EF58491-4EF4-4CB7-89FB-73DC1A60C837}"/>
              </a:ext>
            </a:extLst>
          </p:cNvPr>
          <p:cNvSpPr txBox="1">
            <a:spLocks/>
          </p:cNvSpPr>
          <p:nvPr/>
        </p:nvSpPr>
        <p:spPr>
          <a:xfrm>
            <a:off x="3419872" y="6274412"/>
            <a:ext cx="5558083" cy="44689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en-US" sz="2000" dirty="0"/>
              <a:t>小学校教材①「インターネットのしくみをしろう」より</a:t>
            </a:r>
            <a:endParaRPr lang="en-US" altLang="ja-JP" sz="2000" dirty="0"/>
          </a:p>
        </p:txBody>
      </p:sp>
    </p:spTree>
    <p:extLst>
      <p:ext uri="{BB962C8B-B14F-4D97-AF65-F5344CB8AC3E}">
        <p14:creationId xmlns:p14="http://schemas.microsoft.com/office/powerpoint/2010/main" val="2400155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00140EA-3851-4A86-BD64-5359E9EB520B}"/>
              </a:ext>
            </a:extLst>
          </p:cNvPr>
          <p:cNvSpPr/>
          <p:nvPr/>
        </p:nvSpPr>
        <p:spPr>
          <a:xfrm>
            <a:off x="431540" y="2780928"/>
            <a:ext cx="8280920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気もちがつたわる</a:t>
            </a:r>
            <a:endParaRPr lang="en-US" altLang="ja-JP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ja-JP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メッセージ（メール）</a:t>
            </a:r>
            <a:r>
              <a:rPr lang="ja-JP" alt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を書こう</a:t>
            </a:r>
            <a:endParaRPr lang="en-US" altLang="ja-JP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5E73AA3-FB39-43F6-9EBB-73007454F4CE}"/>
              </a:ext>
            </a:extLst>
          </p:cNvPr>
          <p:cNvSpPr/>
          <p:nvPr/>
        </p:nvSpPr>
        <p:spPr>
          <a:xfrm>
            <a:off x="2355273" y="692696"/>
            <a:ext cx="44662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今日のめあて</a:t>
            </a:r>
          </a:p>
        </p:txBody>
      </p:sp>
    </p:spTree>
    <p:extLst>
      <p:ext uri="{BB962C8B-B14F-4D97-AF65-F5344CB8AC3E}">
        <p14:creationId xmlns:p14="http://schemas.microsoft.com/office/powerpoint/2010/main" val="2200635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5AD499-8333-4E9A-8649-50256B2D4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学習のこんだて（メニュー）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235C43F-3475-447E-96AC-D3524D760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832"/>
            <a:ext cx="8507288" cy="3993307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ja-JP" altLang="en-US" sz="4000" dirty="0"/>
              <a:t>○メッセージ（メール）ってしってる？</a:t>
            </a:r>
            <a:endParaRPr lang="en-US" altLang="ja-JP" sz="4000" dirty="0"/>
          </a:p>
          <a:p>
            <a:pPr marL="0" indent="0">
              <a:buNone/>
            </a:pPr>
            <a:r>
              <a:rPr lang="ja-JP" altLang="en-US" sz="4000" dirty="0"/>
              <a:t>○今日のめあて</a:t>
            </a:r>
            <a:endParaRPr lang="en-US" altLang="ja-JP" sz="4000" dirty="0"/>
          </a:p>
          <a:p>
            <a:pPr marL="0" indent="0">
              <a:buNone/>
            </a:pPr>
            <a:r>
              <a:rPr kumimoji="1" lang="ja-JP" altLang="en-US" sz="4000" dirty="0"/>
              <a:t>①メッセージ（メール）ってべんりなの？</a:t>
            </a:r>
            <a:endParaRPr kumimoji="1" lang="en-US" altLang="ja-JP" sz="4000" dirty="0"/>
          </a:p>
          <a:p>
            <a:pPr marL="0" indent="0">
              <a:buNone/>
            </a:pPr>
            <a:r>
              <a:rPr kumimoji="1" lang="ja-JP" altLang="en-US" sz="4000" dirty="0"/>
              <a:t>②メッセージ（メール）の書き方のくふう</a:t>
            </a:r>
            <a:endParaRPr kumimoji="1" lang="en-US" altLang="ja-JP" sz="4000" dirty="0"/>
          </a:p>
          <a:p>
            <a:pPr marL="0" indent="0">
              <a:buNone/>
            </a:pPr>
            <a:r>
              <a:rPr lang="ja-JP" altLang="en-US" sz="4000" dirty="0"/>
              <a:t>③気もちがつたわるメッセージを書こう</a:t>
            </a:r>
            <a:endParaRPr lang="en-US" altLang="ja-JP" sz="4000" dirty="0"/>
          </a:p>
          <a:p>
            <a:pPr marL="0" indent="0">
              <a:buNone/>
            </a:pPr>
            <a:r>
              <a:rPr kumimoji="1" lang="ja-JP" altLang="en-US" sz="4000" dirty="0"/>
              <a:t>④学習をふりかえろう</a:t>
            </a:r>
            <a:endParaRPr kumimoji="1" lang="en-US" altLang="ja-JP" sz="4000" dirty="0"/>
          </a:p>
        </p:txBody>
      </p:sp>
    </p:spTree>
    <p:extLst>
      <p:ext uri="{BB962C8B-B14F-4D97-AF65-F5344CB8AC3E}">
        <p14:creationId xmlns:p14="http://schemas.microsoft.com/office/powerpoint/2010/main" val="3209046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3216</TotalTime>
  <Words>845</Words>
  <Application>Microsoft Office PowerPoint</Application>
  <PresentationFormat>画面に合わせる (4:3)</PresentationFormat>
  <Paragraphs>146</Paragraphs>
  <Slides>21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7" baseType="lpstr">
      <vt:lpstr>BIZ UDPゴシック</vt:lpstr>
      <vt:lpstr>游ゴシック</vt:lpstr>
      <vt:lpstr>游明朝</vt:lpstr>
      <vt:lpstr>Arial</vt:lpstr>
      <vt:lpstr>Calibri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学習のこんだて（メニュー）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佐賀市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佐賀市</dc:creator>
  <cp:lastModifiedBy>佐同教</cp:lastModifiedBy>
  <cp:revision>130</cp:revision>
  <cp:lastPrinted>2022-02-22T02:23:44Z</cp:lastPrinted>
  <dcterms:created xsi:type="dcterms:W3CDTF">2012-08-30T01:21:41Z</dcterms:created>
  <dcterms:modified xsi:type="dcterms:W3CDTF">2022-08-11T03:28:16Z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佐賀県暗号化プロパティ">
    <vt:lpwstr>2019-09-12T08:35:35Z</vt:lpwstr>
  </property>
</Properties>
</file>