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56" r:id="rId2"/>
    <p:sldId id="273" r:id="rId3"/>
    <p:sldId id="279" r:id="rId4"/>
    <p:sldId id="281" r:id="rId5"/>
    <p:sldId id="280" r:id="rId6"/>
    <p:sldId id="274" r:id="rId7"/>
    <p:sldId id="275" r:id="rId8"/>
    <p:sldId id="270" r:id="rId9"/>
  </p:sldIdLst>
  <p:sldSz cx="12188825" cy="6858000"/>
  <p:notesSz cx="10018713" cy="6888163"/>
  <p:defaultTextStyle>
    <a:defPPr rtl="0">
      <a:defRPr lang="ja-jp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5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70" userDrawn="1">
          <p15:clr>
            <a:srgbClr val="A4A3A4"/>
          </p15:clr>
        </p15:guide>
        <p15:guide id="2" pos="3156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松本 英将" initials="松本" lastIdx="1" clrIdx="0">
    <p:extLst>
      <p:ext uri="{19B8F6BF-5375-455C-9EA6-DF929625EA0E}">
        <p15:presenceInfo xmlns:p15="http://schemas.microsoft.com/office/powerpoint/2012/main" userId="f18131ac4586b93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000" autoAdjust="0"/>
  </p:normalViewPr>
  <p:slideViewPr>
    <p:cSldViewPr>
      <p:cViewPr varScale="1">
        <p:scale>
          <a:sx n="121" d="100"/>
          <a:sy n="121" d="100"/>
        </p:scale>
        <p:origin x="114" y="156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3828" y="102"/>
      </p:cViewPr>
      <p:guideLst>
        <p:guide orient="horz" pos="2170"/>
        <p:guide pos="315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41442" cy="344408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pPr rtl="0"/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6542560"/>
            <a:ext cx="4341442" cy="344408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pPr rtl="0"/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5674952" y="6542560"/>
            <a:ext cx="4341442" cy="344408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pPr rtl="0"/>
            <a:fld id="{92837A6B-DAA4-4C2D-AEAB-4E9E70095794}" type="slidenum">
              <a:rPr lang="en-US" altLang="ja-JP">
                <a:latin typeface="Meiryo UI" panose="020B0604030504040204" pitchFamily="50" charset="-128"/>
                <a:ea typeface="Meiryo UI" panose="020B0604030504040204" pitchFamily="50" charset="-128"/>
              </a:rPr>
              <a:t>‹#›</a:t>
            </a:fld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215455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41442" cy="344408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noProof="0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674952" y="0"/>
            <a:ext cx="4341442" cy="344408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E4C55C08-387E-4728-9E27-2E94A6379212}" type="datetime4">
              <a:rPr lang="ja-JP" altLang="en-US" smtClean="0"/>
              <a:pPr/>
              <a:t>2021年3月22日</a:t>
            </a:fld>
            <a:endParaRPr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713038" y="515938"/>
            <a:ext cx="4592637" cy="2584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06" tIns="48303" rIns="96606" bIns="48303" rtlCol="0" anchor="ctr"/>
          <a:lstStyle/>
          <a:p>
            <a:pPr rtl="0"/>
            <a:endParaRPr lang="ja-JP" altLang="en-US" noProof="0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1001872" y="3271878"/>
            <a:ext cx="8014970" cy="3099673"/>
          </a:xfrm>
          <a:prstGeom prst="rect">
            <a:avLst/>
          </a:prstGeom>
        </p:spPr>
        <p:txBody>
          <a:bodyPr vert="horz" lIns="96606" tIns="48303" rIns="96606" bIns="48303" rtlCol="0"/>
          <a:lstStyle/>
          <a:p>
            <a:pPr lvl="0" rtl="0"/>
            <a:r>
              <a:rPr lang="ja-JP" altLang="en-US" noProof="0" dirty="0"/>
              <a:t>クリックしてマスター テキストのスタイルを編集</a:t>
            </a:r>
          </a:p>
          <a:p>
            <a:pPr lvl="1" rtl="0"/>
            <a:r>
              <a:rPr lang="ja-JP" altLang="en-US" noProof="0" dirty="0"/>
              <a:t>第 </a:t>
            </a:r>
            <a:r>
              <a:rPr lang="en-US" altLang="ja-JP" noProof="0" dirty="0"/>
              <a:t>2 </a:t>
            </a:r>
            <a:r>
              <a:rPr lang="ja-JP" altLang="en-US" noProof="0" dirty="0"/>
              <a:t>レベル</a:t>
            </a:r>
          </a:p>
          <a:p>
            <a:pPr lvl="2" rtl="0"/>
            <a:r>
              <a:rPr lang="ja-JP" altLang="en-US" noProof="0" dirty="0"/>
              <a:t>第 </a:t>
            </a:r>
            <a:r>
              <a:rPr lang="en-US" altLang="ja-JP" noProof="0" dirty="0"/>
              <a:t>3 </a:t>
            </a:r>
            <a:r>
              <a:rPr lang="ja-JP" altLang="en-US" noProof="0" dirty="0"/>
              <a:t>レベル</a:t>
            </a:r>
          </a:p>
          <a:p>
            <a:pPr lvl="3" rtl="0"/>
            <a:r>
              <a:rPr lang="ja-JP" altLang="en-US" noProof="0" dirty="0"/>
              <a:t>第 </a:t>
            </a:r>
            <a:r>
              <a:rPr lang="en-US" altLang="ja-JP" noProof="0" dirty="0"/>
              <a:t>4 </a:t>
            </a:r>
            <a:r>
              <a:rPr lang="ja-JP" altLang="en-US" noProof="0" dirty="0"/>
              <a:t>レベル</a:t>
            </a:r>
          </a:p>
          <a:p>
            <a:pPr lvl="4" rtl="0"/>
            <a:r>
              <a:rPr lang="ja-JP" altLang="en-US" noProof="0" dirty="0"/>
              <a:t>第 </a:t>
            </a:r>
            <a:r>
              <a:rPr lang="en-US" altLang="ja-JP" noProof="0" dirty="0"/>
              <a:t>5 </a:t>
            </a:r>
            <a:r>
              <a:rPr lang="ja-JP" altLang="en-US" noProof="0" dirty="0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6542560"/>
            <a:ext cx="4341442" cy="344408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noProof="0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674952" y="6542560"/>
            <a:ext cx="4341442" cy="344408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03266150-FA26-45B5-BF0B-186B42A09DC9}" type="slidenum">
              <a:rPr lang="en-US" altLang="ja-JP" noProof="0" smtClean="0"/>
              <a:pPr/>
              <a:t>‹#›</a:t>
            </a:fld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45946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2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3266150-FA26-45B5-BF0B-186B42A09DC9}" type="slidenum">
              <a:rPr lang="en-US" altLang="ja-JP" smtClean="0"/>
              <a:t>1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20490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3266150-FA26-45B5-BF0B-186B42A09DC9}" type="slidenum">
              <a:rPr lang="en-US" altLang="ja-JP" smtClean="0"/>
              <a:t>2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218329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3266150-FA26-45B5-BF0B-186B42A09DC9}" type="slidenum">
              <a:rPr lang="en-US" altLang="ja-JP" smtClean="0"/>
              <a:t>3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541423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3266150-FA26-45B5-BF0B-186B42A09DC9}" type="slidenum">
              <a:rPr lang="en-US" altLang="ja-JP" smtClean="0"/>
              <a:t>4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306085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3266150-FA26-45B5-BF0B-186B42A09DC9}" type="slidenum">
              <a:rPr lang="en-US" altLang="ja-JP" smtClean="0"/>
              <a:t>5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648515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3266150-FA26-45B5-BF0B-186B42A09DC9}" type="slidenum">
              <a:rPr lang="en-US" altLang="ja-JP" smtClean="0"/>
              <a:t>6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708997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3266150-FA26-45B5-BF0B-186B42A09DC9}" type="slidenum">
              <a:rPr lang="en-US" altLang="ja-JP" smtClean="0"/>
              <a:t>7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200381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3266150-FA26-45B5-BF0B-186B42A09DC9}" type="slidenum">
              <a:rPr lang="en-US" altLang="ja-JP" smtClean="0"/>
              <a:t>8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230717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画像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hidden"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13" name="長方形 12"/>
          <p:cNvSpPr/>
          <p:nvPr/>
        </p:nvSpPr>
        <p:spPr bwMode="hidden">
          <a:xfrm>
            <a:off x="0" y="1"/>
            <a:ext cx="12188825" cy="481056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" name="長方形 14"/>
          <p:cNvSpPr/>
          <p:nvPr/>
        </p:nvSpPr>
        <p:spPr bwMode="hidden">
          <a:xfrm>
            <a:off x="0" y="4810562"/>
            <a:ext cx="12188825" cy="2047439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 rtlCol="0">
            <a:normAutofit/>
          </a:bodyPr>
          <a:lstStyle>
            <a:lvl1pPr>
              <a:lnSpc>
                <a:spcPct val="80000"/>
              </a:lnSpc>
              <a:defRPr sz="60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2413" y="5029200"/>
            <a:ext cx="8229600" cy="1143000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ja-JP" altLang="en-US" noProof="0"/>
              <a:t>マスター サブタイトルの書式設定</a:t>
            </a:r>
            <a:endParaRPr lang="ja-JP" altLang="en-US" noProof="0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ja-JP" altLang="en-US" noProof="0" dirty="0"/>
              <a:t>フッターを追加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8532812" y="6420898"/>
            <a:ext cx="1239945" cy="236030"/>
          </a:xfrm>
        </p:spPr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71764D81-C948-41E7-B3E7-C837AA2E920A}" type="datetime4">
              <a:rPr lang="ja-JP" altLang="en-US" smtClean="0"/>
              <a:pPr/>
              <a:t>2021年3月22日</a:t>
            </a:fld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693B167E-EA96-4147-81DE-549160052C22}" type="slidenum">
              <a:rPr lang="en-US" altLang="ja-JP" noProof="0" smtClean="0"/>
              <a:pPr/>
              <a:t>‹#›</a:t>
            </a:fld>
            <a:endParaRPr lang="ja-JP" altLang="en-US" noProof="0" dirty="0"/>
          </a:p>
        </p:txBody>
      </p:sp>
      <p:sp useBgFill="1">
        <p:nvSpPr>
          <p:cNvPr id="20" name="フリーフォーム 9"/>
          <p:cNvSpPr>
            <a:spLocks/>
          </p:cNvSpPr>
          <p:nvPr/>
        </p:nvSpPr>
        <p:spPr bwMode="white">
          <a:xfrm>
            <a:off x="1057" y="4714632"/>
            <a:ext cx="1218671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ja-JP" altLang="en-US" noProof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 rtl="0"/>
            <a:r>
              <a:rPr lang="ja-JP" altLang="en-US" noProof="0" dirty="0"/>
              <a:t>クリックしてマスター テキストのスタイルを編集</a:t>
            </a:r>
          </a:p>
          <a:p>
            <a:pPr lvl="1" rtl="0"/>
            <a:r>
              <a:rPr lang="ja-JP" altLang="en-US" noProof="0" dirty="0"/>
              <a:t>第 </a:t>
            </a:r>
            <a:r>
              <a:rPr kumimoji="1" lang="en-US" altLang="ja-JP" dirty="0"/>
              <a:t>2</a:t>
            </a:r>
            <a:r>
              <a:rPr lang="en-US" altLang="ja-JP" noProof="0" dirty="0"/>
              <a:t> </a:t>
            </a:r>
            <a:r>
              <a:rPr lang="ja-JP" altLang="en-US" noProof="0" dirty="0"/>
              <a:t>レベル</a:t>
            </a:r>
          </a:p>
          <a:p>
            <a:pPr lvl="2" rtl="0"/>
            <a:r>
              <a:rPr lang="ja-JP" altLang="en-US" noProof="0" dirty="0"/>
              <a:t>第 </a:t>
            </a:r>
            <a:r>
              <a:rPr kumimoji="1" lang="en-US" altLang="ja-JP" dirty="0"/>
              <a:t>3</a:t>
            </a:r>
            <a:r>
              <a:rPr lang="en-US" altLang="ja-JP" noProof="0" dirty="0"/>
              <a:t> </a:t>
            </a:r>
            <a:r>
              <a:rPr lang="ja-JP" altLang="en-US" noProof="0" dirty="0"/>
              <a:t>レベル</a:t>
            </a:r>
          </a:p>
          <a:p>
            <a:pPr lvl="3" rtl="0"/>
            <a:r>
              <a:rPr lang="ja-JP" altLang="en-US" noProof="0" dirty="0"/>
              <a:t>第 </a:t>
            </a:r>
            <a:r>
              <a:rPr kumimoji="1" lang="en-US" altLang="ja-JP" dirty="0"/>
              <a:t>4</a:t>
            </a:r>
            <a:r>
              <a:rPr lang="en-US" altLang="ja-JP" noProof="0" dirty="0"/>
              <a:t> </a:t>
            </a:r>
            <a:r>
              <a:rPr lang="ja-JP" altLang="en-US" noProof="0" dirty="0"/>
              <a:t>レベル</a:t>
            </a:r>
          </a:p>
          <a:p>
            <a:pPr lvl="4" rtl="0"/>
            <a:r>
              <a:rPr lang="ja-JP" altLang="en-US" noProof="0" dirty="0"/>
              <a:t>第 </a:t>
            </a:r>
            <a:r>
              <a:rPr kumimoji="1" lang="en-US" altLang="ja-JP" dirty="0"/>
              <a:t>5</a:t>
            </a:r>
            <a:r>
              <a:rPr lang="en-US" altLang="ja-JP" noProof="0" dirty="0"/>
              <a:t> </a:t>
            </a:r>
            <a:r>
              <a:rPr lang="ja-JP" altLang="en-US" noProof="0" dirty="0"/>
              <a:t>レベル</a:t>
            </a: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ja-JP" altLang="en-US" noProof="0" dirty="0"/>
              <a:t>フッターを追加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8532812" y="6420898"/>
            <a:ext cx="1239945" cy="236030"/>
          </a:xfrm>
        </p:spPr>
        <p:txBody>
          <a:bodyPr rtlCol="0"/>
          <a:lstStyle>
            <a:lvl1pPr>
              <a:defRPr/>
            </a:lvl1pPr>
          </a:lstStyle>
          <a:p>
            <a:fld id="{6685E840-35AC-4F71-B340-4FEEF955B850}" type="datetime4">
              <a:rPr lang="ja-JP" altLang="en-US" smtClean="0"/>
              <a:pPr/>
              <a:t>2021年3月22日</a:t>
            </a:fld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en-US" altLang="ja-JP" noProof="0" smtClean="0"/>
              <a:t>‹#›</a:t>
            </a:fld>
            <a:endParaRPr lang="ja-JP" altLang="en-US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画像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hidden">
          <a:xfrm>
            <a:off x="1" y="0"/>
            <a:ext cx="9314539" cy="6858000"/>
          </a:xfrm>
          <a:prstGeom prst="rect">
            <a:avLst/>
          </a:prstGeom>
        </p:spPr>
      </p:pic>
      <p:sp>
        <p:nvSpPr>
          <p:cNvPr id="8" name="長方形 7"/>
          <p:cNvSpPr/>
          <p:nvPr/>
        </p:nvSpPr>
        <p:spPr bwMode="hidden">
          <a:xfrm>
            <a:off x="1" y="1"/>
            <a:ext cx="9218611" cy="685800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フリーフォーム 9"/>
          <p:cNvSpPr>
            <a:spLocks/>
          </p:cNvSpPr>
          <p:nvPr/>
        </p:nvSpPr>
        <p:spPr bwMode="hidden">
          <a:xfrm rot="5400000">
            <a:off x="5885540" y="3333074"/>
            <a:ext cx="685800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ja-JP" altLang="en-US" noProof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9558667" y="685800"/>
            <a:ext cx="1295401" cy="5486400"/>
          </a:xfrm>
        </p:spPr>
        <p:txBody>
          <a:bodyPr vert="eaVert"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 hasCustomPrompt="1"/>
          </p:nvPr>
        </p:nvSpPr>
        <p:spPr>
          <a:xfrm>
            <a:off x="1522413" y="685800"/>
            <a:ext cx="7460842" cy="5486400"/>
          </a:xfrm>
        </p:spPr>
        <p:txBody>
          <a:bodyPr vert="eaVert"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rtl="0"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 rtl="0"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 rtl="0"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 rtl="0"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</a:lstStyle>
          <a:p>
            <a:pPr lvl="0" rtl="0"/>
            <a:r>
              <a:rPr lang="ja-JP" altLang="en-US" noProof="0" dirty="0"/>
              <a:t>クリックしてマスター テキストのスタイルを編集</a:t>
            </a:r>
          </a:p>
          <a:p>
            <a:pPr lvl="1" rtl="0"/>
            <a:r>
              <a:rPr lang="ja-JP" altLang="en-US" noProof="0" dirty="0"/>
              <a:t>第 </a:t>
            </a:r>
            <a:r>
              <a:rPr kumimoji="1" lang="en-US" altLang="ja-JP" dirty="0"/>
              <a:t>2</a:t>
            </a:r>
            <a:r>
              <a:rPr lang="ja-JP" altLang="en-US" noProof="0" dirty="0"/>
              <a:t> レベル</a:t>
            </a:r>
          </a:p>
          <a:p>
            <a:pPr lvl="2" rtl="0"/>
            <a:r>
              <a:rPr lang="ja-JP" altLang="en-US" noProof="0" dirty="0"/>
              <a:t>第 </a:t>
            </a:r>
            <a:r>
              <a:rPr kumimoji="1" lang="en-US" altLang="ja-JP" dirty="0"/>
              <a:t>3</a:t>
            </a:r>
            <a:r>
              <a:rPr lang="en-US" altLang="ja-JP" noProof="0" dirty="0"/>
              <a:t> </a:t>
            </a:r>
            <a:r>
              <a:rPr lang="ja-JP" altLang="en-US" noProof="0" dirty="0"/>
              <a:t>レベル</a:t>
            </a:r>
          </a:p>
          <a:p>
            <a:pPr lvl="3" rtl="0"/>
            <a:r>
              <a:rPr lang="ja-JP" altLang="en-US" noProof="0" dirty="0"/>
              <a:t>第 </a:t>
            </a:r>
            <a:r>
              <a:rPr kumimoji="1" lang="en-US" altLang="ja-JP" dirty="0"/>
              <a:t>4</a:t>
            </a:r>
            <a:r>
              <a:rPr lang="en-US" altLang="ja-JP" noProof="0" dirty="0"/>
              <a:t> </a:t>
            </a:r>
            <a:r>
              <a:rPr lang="ja-JP" altLang="en-US" noProof="0" dirty="0"/>
              <a:t>レベル</a:t>
            </a:r>
          </a:p>
          <a:p>
            <a:pPr lvl="4" rtl="0"/>
            <a:r>
              <a:rPr lang="ja-JP" altLang="en-US" noProof="0" dirty="0"/>
              <a:t>第 </a:t>
            </a:r>
            <a:r>
              <a:rPr kumimoji="1" lang="en-US" altLang="ja-JP" dirty="0"/>
              <a:t>5</a:t>
            </a:r>
            <a:r>
              <a:rPr lang="en-US" altLang="ja-JP" noProof="0" dirty="0"/>
              <a:t> </a:t>
            </a:r>
            <a:r>
              <a:rPr lang="ja-JP" altLang="en-US" noProof="0" dirty="0"/>
              <a:t>レベル</a:t>
            </a: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ja-JP" altLang="en-US" noProof="0" dirty="0"/>
              <a:t>フッターを追加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8532812" y="6420898"/>
            <a:ext cx="1239945" cy="236030"/>
          </a:xfrm>
        </p:spPr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5B0D97E2-D119-46D2-A9F9-F59E591486E2}" type="datetime4">
              <a:rPr lang="ja-JP" altLang="en-US" smtClean="0"/>
              <a:pPr/>
              <a:t>2021年3月22日</a:t>
            </a:fld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693B167E-EA96-4147-81DE-549160052C22}" type="slidenum">
              <a:rPr lang="en-US" altLang="ja-JP" noProof="0" smtClean="0"/>
              <a:pPr/>
              <a:t>‹#›</a:t>
            </a:fld>
            <a:endParaRPr lang="ja-JP" altLang="en-US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  <a:endParaRPr lang="ja-JP" altLang="en-US" noProof="0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ja-JP" altLang="en-US" noProof="0" dirty="0"/>
              <a:t>フッターを追加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8532812" y="6420898"/>
            <a:ext cx="1239945" cy="236030"/>
          </a:xfrm>
        </p:spPr>
        <p:txBody>
          <a:bodyPr rtlCol="0"/>
          <a:lstStyle>
            <a:lvl1pPr>
              <a:defRPr/>
            </a:lvl1pPr>
          </a:lstStyle>
          <a:p>
            <a:fld id="{4FD53160-6B2F-4916-A44F-E9C3A619495F}" type="datetime4">
              <a:rPr lang="ja-JP" altLang="en-US" smtClean="0"/>
              <a:pPr/>
              <a:t>2021年3月22日</a:t>
            </a:fld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en-US" altLang="ja-JP" noProof="0" smtClean="0"/>
              <a:t>‹#›</a:t>
            </a:fld>
            <a:endParaRPr lang="ja-JP" altLang="en-US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画像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hidden">
          <a:xfrm>
            <a:off x="0" y="0"/>
            <a:ext cx="12188825" cy="4810561"/>
          </a:xfrm>
          <a:prstGeom prst="rect">
            <a:avLst/>
          </a:prstGeom>
        </p:spPr>
      </p:pic>
      <p:sp>
        <p:nvSpPr>
          <p:cNvPr id="18" name="長方形 17"/>
          <p:cNvSpPr/>
          <p:nvPr/>
        </p:nvSpPr>
        <p:spPr bwMode="hidden">
          <a:xfrm>
            <a:off x="0" y="1"/>
            <a:ext cx="12188825" cy="481056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522360" y="1905000"/>
            <a:ext cx="9142999" cy="2667000"/>
          </a:xfrm>
        </p:spPr>
        <p:txBody>
          <a:bodyPr rtlCol="0" anchor="b">
            <a:noAutofit/>
          </a:bodyPr>
          <a:lstStyle>
            <a:lvl1pPr algn="l">
              <a:defRPr sz="4800" b="0" cap="none"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522412" y="5029200"/>
            <a:ext cx="8229601" cy="1143000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ja-JP" altLang="en-US"/>
              <a:t>フッターを追加</a:t>
            </a:r>
            <a:endParaRPr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8532812" y="6420898"/>
            <a:ext cx="1239945" cy="236030"/>
          </a:xfrm>
        </p:spPr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6A37161A-D126-4F65-A328-3D6194A6F3EE}" type="datetime4">
              <a:rPr lang="ja-JP" altLang="en-US" smtClean="0"/>
              <a:pPr/>
              <a:t>2021年3月22日</a:t>
            </a:fld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693B167E-EA96-4147-81DE-549160052C22}" type="slidenum">
              <a:rPr lang="en-US" altLang="ja-JP" smtClean="0"/>
              <a:pPr/>
              <a:t>‹#›</a:t>
            </a:fld>
            <a:endParaRPr lang="ja-JP" altLang="en-US" dirty="0"/>
          </a:p>
        </p:txBody>
      </p:sp>
      <p:sp>
        <p:nvSpPr>
          <p:cNvPr id="16" name="フリーフォーム 9"/>
          <p:cNvSpPr>
            <a:spLocks/>
          </p:cNvSpPr>
          <p:nvPr/>
        </p:nvSpPr>
        <p:spPr bwMode="hidden">
          <a:xfrm>
            <a:off x="1057" y="4714632"/>
            <a:ext cx="1218671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ja-JP" altLang="en-US" noProof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段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6552" cy="42672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  <a:endParaRPr lang="ja-JP" altLang="en-US" noProof="0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246812" y="1905000"/>
            <a:ext cx="4416552" cy="42672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20240"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  <a:endParaRPr lang="ja-JP" altLang="en-US" noProof="0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ja-JP" altLang="en-US" noProof="0" dirty="0"/>
              <a:t>フッターを追加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8456612" y="6420898"/>
            <a:ext cx="1316145" cy="236030"/>
          </a:xfrm>
        </p:spPr>
        <p:txBody>
          <a:bodyPr rtlCol="0"/>
          <a:lstStyle>
            <a:lvl1pPr>
              <a:defRPr/>
            </a:lvl1pPr>
          </a:lstStyle>
          <a:p>
            <a:fld id="{1A520C67-447C-477F-A32C-792048BF7C54}" type="datetime4">
              <a:rPr lang="ja-JP" altLang="en-US" smtClean="0"/>
              <a:pPr/>
              <a:t>2021年3月22日</a:t>
            </a:fld>
            <a:endParaRPr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en-US" altLang="ja-JP" noProof="0" smtClean="0"/>
              <a:t>‹#›</a:t>
            </a:fld>
            <a:endParaRPr lang="ja-JP" altLang="en-US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rtlCol="0" anchor="ctr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1522413" y="2743200"/>
            <a:ext cx="4416552" cy="3429001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 baseline="0"/>
            </a:lvl8pPr>
            <a:lvl9pPr marL="1920240">
              <a:defRPr sz="1600" baseline="0"/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  <a:endParaRPr lang="ja-JP" altLang="en-US" noProof="0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246812" y="1905000"/>
            <a:ext cx="4416552" cy="762000"/>
          </a:xfrm>
        </p:spPr>
        <p:txBody>
          <a:bodyPr rtlCol="0" anchor="ctr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246812" y="2743200"/>
            <a:ext cx="4416552" cy="3429001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20240"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  <a:endParaRPr lang="ja-JP" altLang="en-US" noProof="0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ja-JP" altLang="en-US" noProof="0" dirty="0"/>
              <a:t>フッターを追加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>
          <a:xfrm>
            <a:off x="8532812" y="6420898"/>
            <a:ext cx="1239945" cy="236030"/>
          </a:xfrm>
        </p:spPr>
        <p:txBody>
          <a:bodyPr rtlCol="0"/>
          <a:lstStyle>
            <a:lvl1pPr>
              <a:defRPr/>
            </a:lvl1pPr>
          </a:lstStyle>
          <a:p>
            <a:fld id="{A0EFC275-3475-4CA5-90BC-6B0C4DDD2B55}" type="datetime4">
              <a:rPr lang="ja-JP" altLang="en-US" smtClean="0"/>
              <a:pPr/>
              <a:t>2021年3月22日</a:t>
            </a:fld>
            <a:endParaRPr lang="ja-JP" altLang="en-US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en-US" altLang="ja-JP" noProof="0" smtClean="0"/>
              <a:t>‹#›</a:t>
            </a:fld>
            <a:endParaRPr lang="ja-JP" altLang="en-US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ja-JP" altLang="en-US" noProof="0" dirty="0"/>
              <a:t>フッターを追加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>
          <a:xfrm>
            <a:off x="8532812" y="6420898"/>
            <a:ext cx="1239945" cy="236030"/>
          </a:xfrm>
        </p:spPr>
        <p:txBody>
          <a:bodyPr rtlCol="0"/>
          <a:lstStyle>
            <a:lvl1pPr>
              <a:defRPr/>
            </a:lvl1pPr>
          </a:lstStyle>
          <a:p>
            <a:fld id="{6C565ED7-ADD2-4644-9967-5F1028455E51}" type="datetime4">
              <a:rPr lang="ja-JP" altLang="en-US" smtClean="0"/>
              <a:pPr/>
              <a:t>2021年3月22日</a:t>
            </a:fld>
            <a:endParaRPr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en-US" altLang="ja-JP" noProof="0" smtClean="0"/>
              <a:t>‹#›</a:t>
            </a:fld>
            <a:endParaRPr lang="ja-JP" altLang="en-US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画像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hidden"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5" name="長方形 4"/>
          <p:cNvSpPr/>
          <p:nvPr/>
        </p:nvSpPr>
        <p:spPr bwMode="hidden">
          <a:xfrm>
            <a:off x="0" y="1"/>
            <a:ext cx="12188825" cy="685800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ja-JP" altLang="en-US" noProof="0" dirty="0"/>
              <a:t>フッターを追加</a:t>
            </a:r>
          </a:p>
        </p:txBody>
      </p:sp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>
          <a:xfrm>
            <a:off x="8532812" y="6420898"/>
            <a:ext cx="1239945" cy="236030"/>
          </a:xfrm>
        </p:spPr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720B2658-8748-44BF-9224-76CD6A25D1CB}" type="datetime4">
              <a:rPr lang="ja-JP" altLang="en-US" smtClean="0"/>
              <a:pPr/>
              <a:t>2021年3月22日</a:t>
            </a:fld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693B167E-EA96-4147-81DE-549160052C22}" type="slidenum">
              <a:rPr lang="en-US" altLang="ja-JP" noProof="0" smtClean="0"/>
              <a:pPr/>
              <a:t>‹#›</a:t>
            </a:fld>
            <a:endParaRPr lang="ja-JP" altLang="en-US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キャプション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フリーフォーム 15"/>
          <p:cNvSpPr>
            <a:spLocks/>
          </p:cNvSpPr>
          <p:nvPr/>
        </p:nvSpPr>
        <p:spPr bwMode="auto">
          <a:xfrm>
            <a:off x="4494212" y="1905000"/>
            <a:ext cx="6153912" cy="4251960"/>
          </a:xfrm>
          <a:custGeom>
            <a:avLst/>
            <a:gdLst>
              <a:gd name="T0" fmla="*/ 696 w 1967"/>
              <a:gd name="T1" fmla="*/ 1361 h 1369"/>
              <a:gd name="T2" fmla="*/ 618 w 1967"/>
              <a:gd name="T3" fmla="*/ 1360 h 1369"/>
              <a:gd name="T4" fmla="*/ 517 w 1967"/>
              <a:gd name="T5" fmla="*/ 1359 h 1369"/>
              <a:gd name="T6" fmla="*/ 443 w 1967"/>
              <a:gd name="T7" fmla="*/ 1361 h 1369"/>
              <a:gd name="T8" fmla="*/ 361 w 1967"/>
              <a:gd name="T9" fmla="*/ 1358 h 1369"/>
              <a:gd name="T10" fmla="*/ 260 w 1967"/>
              <a:gd name="T11" fmla="*/ 1359 h 1369"/>
              <a:gd name="T12" fmla="*/ 166 w 1967"/>
              <a:gd name="T13" fmla="*/ 1359 h 1369"/>
              <a:gd name="T14" fmla="*/ 104 w 1967"/>
              <a:gd name="T15" fmla="*/ 1356 h 1369"/>
              <a:gd name="T16" fmla="*/ 7 w 1967"/>
              <a:gd name="T17" fmla="*/ 1327 h 1369"/>
              <a:gd name="T18" fmla="*/ 7 w 1967"/>
              <a:gd name="T19" fmla="*/ 1226 h 1369"/>
              <a:gd name="T20" fmla="*/ 9 w 1967"/>
              <a:gd name="T21" fmla="*/ 1139 h 1369"/>
              <a:gd name="T22" fmla="*/ 4 w 1967"/>
              <a:gd name="T23" fmla="*/ 1042 h 1369"/>
              <a:gd name="T24" fmla="*/ 9 w 1967"/>
              <a:gd name="T25" fmla="*/ 896 h 1369"/>
              <a:gd name="T26" fmla="*/ 7 w 1967"/>
              <a:gd name="T27" fmla="*/ 758 h 1369"/>
              <a:gd name="T28" fmla="*/ 9 w 1967"/>
              <a:gd name="T29" fmla="*/ 614 h 1369"/>
              <a:gd name="T30" fmla="*/ 5 w 1967"/>
              <a:gd name="T31" fmla="*/ 443 h 1369"/>
              <a:gd name="T32" fmla="*/ 9 w 1967"/>
              <a:gd name="T33" fmla="*/ 365 h 1369"/>
              <a:gd name="T34" fmla="*/ 5 w 1967"/>
              <a:gd name="T35" fmla="*/ 195 h 1369"/>
              <a:gd name="T36" fmla="*/ 6 w 1967"/>
              <a:gd name="T37" fmla="*/ 107 h 1369"/>
              <a:gd name="T38" fmla="*/ 8 w 1967"/>
              <a:gd name="T39" fmla="*/ 9 h 1369"/>
              <a:gd name="T40" fmla="*/ 120 w 1967"/>
              <a:gd name="T41" fmla="*/ 8 h 1369"/>
              <a:gd name="T42" fmla="*/ 192 w 1967"/>
              <a:gd name="T43" fmla="*/ 5 h 1369"/>
              <a:gd name="T44" fmla="*/ 279 w 1967"/>
              <a:gd name="T45" fmla="*/ 12 h 1369"/>
              <a:gd name="T46" fmla="*/ 374 w 1967"/>
              <a:gd name="T47" fmla="*/ 7 h 1369"/>
              <a:gd name="T48" fmla="*/ 447 w 1967"/>
              <a:gd name="T49" fmla="*/ 10 h 1369"/>
              <a:gd name="T50" fmla="*/ 552 w 1967"/>
              <a:gd name="T51" fmla="*/ 11 h 1369"/>
              <a:gd name="T52" fmla="*/ 630 w 1967"/>
              <a:gd name="T53" fmla="*/ 11 h 1369"/>
              <a:gd name="T54" fmla="*/ 706 w 1967"/>
              <a:gd name="T55" fmla="*/ 10 h 1369"/>
              <a:gd name="T56" fmla="*/ 799 w 1967"/>
              <a:gd name="T57" fmla="*/ 7 h 1369"/>
              <a:gd name="T58" fmla="*/ 879 w 1967"/>
              <a:gd name="T59" fmla="*/ 9 h 1369"/>
              <a:gd name="T60" fmla="*/ 956 w 1967"/>
              <a:gd name="T61" fmla="*/ 9 h 1369"/>
              <a:gd name="T62" fmla="*/ 1055 w 1967"/>
              <a:gd name="T63" fmla="*/ 12 h 1369"/>
              <a:gd name="T64" fmla="*/ 1188 w 1967"/>
              <a:gd name="T65" fmla="*/ 12 h 1369"/>
              <a:gd name="T66" fmla="*/ 1259 w 1967"/>
              <a:gd name="T67" fmla="*/ 9 h 1369"/>
              <a:gd name="T68" fmla="*/ 1378 w 1967"/>
              <a:gd name="T69" fmla="*/ 8 h 1369"/>
              <a:gd name="T70" fmla="*/ 1513 w 1967"/>
              <a:gd name="T71" fmla="*/ 10 h 1369"/>
              <a:gd name="T72" fmla="*/ 1634 w 1967"/>
              <a:gd name="T73" fmla="*/ 12 h 1369"/>
              <a:gd name="T74" fmla="*/ 1774 w 1967"/>
              <a:gd name="T75" fmla="*/ 11 h 1369"/>
              <a:gd name="T76" fmla="*/ 1869 w 1967"/>
              <a:gd name="T77" fmla="*/ 9 h 1369"/>
              <a:gd name="T78" fmla="*/ 1927 w 1967"/>
              <a:gd name="T79" fmla="*/ 6 h 1369"/>
              <a:gd name="T80" fmla="*/ 1963 w 1967"/>
              <a:gd name="T81" fmla="*/ 94 h 1369"/>
              <a:gd name="T82" fmla="*/ 1960 w 1967"/>
              <a:gd name="T83" fmla="*/ 185 h 1369"/>
              <a:gd name="T84" fmla="*/ 1959 w 1967"/>
              <a:gd name="T85" fmla="*/ 330 h 1369"/>
              <a:gd name="T86" fmla="*/ 1958 w 1967"/>
              <a:gd name="T87" fmla="*/ 428 h 1369"/>
              <a:gd name="T88" fmla="*/ 1958 w 1967"/>
              <a:gd name="T89" fmla="*/ 573 h 1369"/>
              <a:gd name="T90" fmla="*/ 1960 w 1967"/>
              <a:gd name="T91" fmla="*/ 721 h 1369"/>
              <a:gd name="T92" fmla="*/ 1957 w 1967"/>
              <a:gd name="T93" fmla="*/ 868 h 1369"/>
              <a:gd name="T94" fmla="*/ 1959 w 1967"/>
              <a:gd name="T95" fmla="*/ 1010 h 1369"/>
              <a:gd name="T96" fmla="*/ 1960 w 1967"/>
              <a:gd name="T97" fmla="*/ 1124 h 1369"/>
              <a:gd name="T98" fmla="*/ 1960 w 1967"/>
              <a:gd name="T99" fmla="*/ 1210 h 1369"/>
              <a:gd name="T100" fmla="*/ 1963 w 1967"/>
              <a:gd name="T101" fmla="*/ 1307 h 1369"/>
              <a:gd name="T102" fmla="*/ 1909 w 1967"/>
              <a:gd name="T103" fmla="*/ 1355 h 1369"/>
              <a:gd name="T104" fmla="*/ 1822 w 1967"/>
              <a:gd name="T105" fmla="*/ 1356 h 1369"/>
              <a:gd name="T106" fmla="*/ 1698 w 1967"/>
              <a:gd name="T107" fmla="*/ 1359 h 1369"/>
              <a:gd name="T108" fmla="*/ 1597 w 1967"/>
              <a:gd name="T109" fmla="*/ 1358 h 1369"/>
              <a:gd name="T110" fmla="*/ 1469 w 1967"/>
              <a:gd name="T111" fmla="*/ 1358 h 1369"/>
              <a:gd name="T112" fmla="*/ 1330 w 1967"/>
              <a:gd name="T113" fmla="*/ 1359 h 1369"/>
              <a:gd name="T114" fmla="*/ 1229 w 1967"/>
              <a:gd name="T115" fmla="*/ 1361 h 1369"/>
              <a:gd name="T116" fmla="*/ 1124 w 1967"/>
              <a:gd name="T117" fmla="*/ 1357 h 1369"/>
              <a:gd name="T118" fmla="*/ 981 w 1967"/>
              <a:gd name="T119" fmla="*/ 1363 h 1369"/>
              <a:gd name="T120" fmla="*/ 907 w 1967"/>
              <a:gd name="T121" fmla="*/ 1358 h 1369"/>
              <a:gd name="T122" fmla="*/ 830 w 1967"/>
              <a:gd name="T123" fmla="*/ 1358 h 1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67" h="1369">
                <a:moveTo>
                  <a:pt x="782" y="1369"/>
                </a:moveTo>
                <a:cubicBezTo>
                  <a:pt x="782" y="1360"/>
                  <a:pt x="782" y="1360"/>
                  <a:pt x="782" y="1360"/>
                </a:cubicBezTo>
                <a:cubicBezTo>
                  <a:pt x="777" y="1362"/>
                  <a:pt x="777" y="1362"/>
                  <a:pt x="777" y="1362"/>
                </a:cubicBezTo>
                <a:cubicBezTo>
                  <a:pt x="777" y="1361"/>
                  <a:pt x="777" y="1361"/>
                  <a:pt x="777" y="1361"/>
                </a:cubicBezTo>
                <a:cubicBezTo>
                  <a:pt x="774" y="1362"/>
                  <a:pt x="774" y="1362"/>
                  <a:pt x="774" y="1362"/>
                </a:cubicBezTo>
                <a:cubicBezTo>
                  <a:pt x="772" y="1359"/>
                  <a:pt x="772" y="1359"/>
                  <a:pt x="772" y="1359"/>
                </a:cubicBezTo>
                <a:cubicBezTo>
                  <a:pt x="761" y="1359"/>
                  <a:pt x="761" y="1359"/>
                  <a:pt x="761" y="1359"/>
                </a:cubicBezTo>
                <a:cubicBezTo>
                  <a:pt x="757" y="1360"/>
                  <a:pt x="752" y="1360"/>
                  <a:pt x="749" y="1359"/>
                </a:cubicBezTo>
                <a:cubicBezTo>
                  <a:pt x="747" y="1358"/>
                  <a:pt x="747" y="1358"/>
                  <a:pt x="747" y="1358"/>
                </a:cubicBezTo>
                <a:cubicBezTo>
                  <a:pt x="746" y="1356"/>
                  <a:pt x="746" y="1356"/>
                  <a:pt x="746" y="1356"/>
                </a:cubicBezTo>
                <a:cubicBezTo>
                  <a:pt x="738" y="1359"/>
                  <a:pt x="738" y="1359"/>
                  <a:pt x="738" y="1359"/>
                </a:cubicBezTo>
                <a:cubicBezTo>
                  <a:pt x="738" y="1357"/>
                  <a:pt x="738" y="1357"/>
                  <a:pt x="738" y="1357"/>
                </a:cubicBezTo>
                <a:cubicBezTo>
                  <a:pt x="733" y="1358"/>
                  <a:pt x="733" y="1358"/>
                  <a:pt x="733" y="1358"/>
                </a:cubicBezTo>
                <a:cubicBezTo>
                  <a:pt x="732" y="1359"/>
                  <a:pt x="732" y="1359"/>
                  <a:pt x="732" y="1359"/>
                </a:cubicBezTo>
                <a:cubicBezTo>
                  <a:pt x="730" y="1359"/>
                  <a:pt x="730" y="1359"/>
                  <a:pt x="730" y="1359"/>
                </a:cubicBezTo>
                <a:cubicBezTo>
                  <a:pt x="730" y="1362"/>
                  <a:pt x="730" y="1362"/>
                  <a:pt x="730" y="1362"/>
                </a:cubicBezTo>
                <a:cubicBezTo>
                  <a:pt x="723" y="1360"/>
                  <a:pt x="723" y="1360"/>
                  <a:pt x="723" y="1360"/>
                </a:cubicBezTo>
                <a:cubicBezTo>
                  <a:pt x="723" y="1361"/>
                  <a:pt x="723" y="1361"/>
                  <a:pt x="723" y="1361"/>
                </a:cubicBezTo>
                <a:cubicBezTo>
                  <a:pt x="710" y="1361"/>
                  <a:pt x="710" y="1361"/>
                  <a:pt x="710" y="1361"/>
                </a:cubicBezTo>
                <a:cubicBezTo>
                  <a:pt x="710" y="1359"/>
                  <a:pt x="710" y="1359"/>
                  <a:pt x="710" y="1359"/>
                </a:cubicBezTo>
                <a:cubicBezTo>
                  <a:pt x="706" y="1359"/>
                  <a:pt x="706" y="1359"/>
                  <a:pt x="706" y="1359"/>
                </a:cubicBezTo>
                <a:cubicBezTo>
                  <a:pt x="699" y="1361"/>
                  <a:pt x="699" y="1361"/>
                  <a:pt x="699" y="1361"/>
                </a:cubicBezTo>
                <a:cubicBezTo>
                  <a:pt x="699" y="1362"/>
                  <a:pt x="699" y="1362"/>
                  <a:pt x="699" y="1362"/>
                </a:cubicBezTo>
                <a:cubicBezTo>
                  <a:pt x="696" y="1361"/>
                  <a:pt x="696" y="1361"/>
                  <a:pt x="696" y="1361"/>
                </a:cubicBezTo>
                <a:cubicBezTo>
                  <a:pt x="693" y="1362"/>
                  <a:pt x="693" y="1362"/>
                  <a:pt x="693" y="1362"/>
                </a:cubicBezTo>
                <a:cubicBezTo>
                  <a:pt x="693" y="1361"/>
                  <a:pt x="693" y="1361"/>
                  <a:pt x="693" y="1361"/>
                </a:cubicBezTo>
                <a:cubicBezTo>
                  <a:pt x="682" y="1358"/>
                  <a:pt x="682" y="1358"/>
                  <a:pt x="682" y="1358"/>
                </a:cubicBezTo>
                <a:cubicBezTo>
                  <a:pt x="681" y="1359"/>
                  <a:pt x="681" y="1359"/>
                  <a:pt x="680" y="1359"/>
                </a:cubicBezTo>
                <a:cubicBezTo>
                  <a:pt x="672" y="1362"/>
                  <a:pt x="672" y="1362"/>
                  <a:pt x="672" y="1362"/>
                </a:cubicBezTo>
                <a:cubicBezTo>
                  <a:pt x="672" y="1358"/>
                  <a:pt x="672" y="1358"/>
                  <a:pt x="672" y="1358"/>
                </a:cubicBezTo>
                <a:cubicBezTo>
                  <a:pt x="670" y="1358"/>
                  <a:pt x="670" y="1358"/>
                  <a:pt x="670" y="1358"/>
                </a:cubicBezTo>
                <a:cubicBezTo>
                  <a:pt x="670" y="1356"/>
                  <a:pt x="670" y="1356"/>
                  <a:pt x="670" y="1356"/>
                </a:cubicBezTo>
                <a:cubicBezTo>
                  <a:pt x="669" y="1356"/>
                  <a:pt x="669" y="1356"/>
                  <a:pt x="669" y="1356"/>
                </a:cubicBezTo>
                <a:cubicBezTo>
                  <a:pt x="668" y="1357"/>
                  <a:pt x="666" y="1357"/>
                  <a:pt x="665" y="1357"/>
                </a:cubicBezTo>
                <a:cubicBezTo>
                  <a:pt x="665" y="1357"/>
                  <a:pt x="664" y="1357"/>
                  <a:pt x="664" y="1357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3" y="1356"/>
                  <a:pt x="653" y="1356"/>
                  <a:pt x="653" y="1356"/>
                </a:cubicBezTo>
                <a:cubicBezTo>
                  <a:pt x="653" y="1355"/>
                  <a:pt x="653" y="1355"/>
                  <a:pt x="653" y="1355"/>
                </a:cubicBezTo>
                <a:cubicBezTo>
                  <a:pt x="646" y="1356"/>
                  <a:pt x="646" y="1356"/>
                  <a:pt x="646" y="1356"/>
                </a:cubicBezTo>
                <a:cubicBezTo>
                  <a:pt x="646" y="1357"/>
                  <a:pt x="646" y="1357"/>
                  <a:pt x="646" y="1357"/>
                </a:cubicBezTo>
                <a:cubicBezTo>
                  <a:pt x="637" y="1357"/>
                  <a:pt x="637" y="1357"/>
                  <a:pt x="637" y="1357"/>
                </a:cubicBezTo>
                <a:cubicBezTo>
                  <a:pt x="637" y="1360"/>
                  <a:pt x="637" y="1360"/>
                  <a:pt x="637" y="1360"/>
                </a:cubicBezTo>
                <a:cubicBezTo>
                  <a:pt x="630" y="1358"/>
                  <a:pt x="630" y="1358"/>
                  <a:pt x="630" y="1358"/>
                </a:cubicBezTo>
                <a:cubicBezTo>
                  <a:pt x="629" y="1361"/>
                  <a:pt x="629" y="1361"/>
                  <a:pt x="629" y="1361"/>
                </a:cubicBezTo>
                <a:cubicBezTo>
                  <a:pt x="625" y="1359"/>
                  <a:pt x="625" y="1359"/>
                  <a:pt x="625" y="1359"/>
                </a:cubicBezTo>
                <a:cubicBezTo>
                  <a:pt x="624" y="1362"/>
                  <a:pt x="624" y="1362"/>
                  <a:pt x="624" y="1362"/>
                </a:cubicBezTo>
                <a:cubicBezTo>
                  <a:pt x="618" y="1360"/>
                  <a:pt x="618" y="1360"/>
                  <a:pt x="618" y="1360"/>
                </a:cubicBezTo>
                <a:cubicBezTo>
                  <a:pt x="617" y="1361"/>
                  <a:pt x="615" y="1361"/>
                  <a:pt x="614" y="1360"/>
                </a:cubicBezTo>
                <a:cubicBezTo>
                  <a:pt x="613" y="1360"/>
                  <a:pt x="613" y="1360"/>
                  <a:pt x="613" y="1360"/>
                </a:cubicBezTo>
                <a:cubicBezTo>
                  <a:pt x="613" y="1361"/>
                  <a:pt x="612" y="1361"/>
                  <a:pt x="612" y="1361"/>
                </a:cubicBezTo>
                <a:cubicBezTo>
                  <a:pt x="609" y="1361"/>
                  <a:pt x="609" y="1361"/>
                  <a:pt x="609" y="1361"/>
                </a:cubicBezTo>
                <a:cubicBezTo>
                  <a:pt x="608" y="1361"/>
                  <a:pt x="608" y="1361"/>
                  <a:pt x="607" y="1361"/>
                </a:cubicBezTo>
                <a:cubicBezTo>
                  <a:pt x="593" y="1361"/>
                  <a:pt x="593" y="1361"/>
                  <a:pt x="593" y="1361"/>
                </a:cubicBezTo>
                <a:cubicBezTo>
                  <a:pt x="593" y="1359"/>
                  <a:pt x="593" y="1359"/>
                  <a:pt x="593" y="1359"/>
                </a:cubicBezTo>
                <a:cubicBezTo>
                  <a:pt x="591" y="1359"/>
                  <a:pt x="591" y="1359"/>
                  <a:pt x="591" y="1359"/>
                </a:cubicBezTo>
                <a:cubicBezTo>
                  <a:pt x="583" y="1363"/>
                  <a:pt x="583" y="1363"/>
                  <a:pt x="583" y="1363"/>
                </a:cubicBezTo>
                <a:cubicBezTo>
                  <a:pt x="583" y="1358"/>
                  <a:pt x="583" y="1358"/>
                  <a:pt x="583" y="1358"/>
                </a:cubicBezTo>
                <a:cubicBezTo>
                  <a:pt x="576" y="1360"/>
                  <a:pt x="576" y="1360"/>
                  <a:pt x="576" y="1360"/>
                </a:cubicBezTo>
                <a:cubicBezTo>
                  <a:pt x="576" y="1356"/>
                  <a:pt x="576" y="1356"/>
                  <a:pt x="576" y="1356"/>
                </a:cubicBezTo>
                <a:cubicBezTo>
                  <a:pt x="575" y="1356"/>
                  <a:pt x="575" y="1356"/>
                  <a:pt x="575" y="1356"/>
                </a:cubicBezTo>
                <a:cubicBezTo>
                  <a:pt x="575" y="1358"/>
                  <a:pt x="575" y="1358"/>
                  <a:pt x="575" y="1358"/>
                </a:cubicBezTo>
                <a:cubicBezTo>
                  <a:pt x="569" y="1358"/>
                  <a:pt x="569" y="1358"/>
                  <a:pt x="569" y="1358"/>
                </a:cubicBezTo>
                <a:cubicBezTo>
                  <a:pt x="569" y="1359"/>
                  <a:pt x="569" y="1359"/>
                  <a:pt x="569" y="1359"/>
                </a:cubicBezTo>
                <a:cubicBezTo>
                  <a:pt x="555" y="1359"/>
                  <a:pt x="555" y="1359"/>
                  <a:pt x="555" y="1359"/>
                </a:cubicBezTo>
                <a:cubicBezTo>
                  <a:pt x="555" y="1358"/>
                  <a:pt x="555" y="1358"/>
                  <a:pt x="555" y="1358"/>
                </a:cubicBezTo>
                <a:cubicBezTo>
                  <a:pt x="552" y="1358"/>
                  <a:pt x="552" y="1358"/>
                  <a:pt x="552" y="1358"/>
                </a:cubicBezTo>
                <a:cubicBezTo>
                  <a:pt x="551" y="1356"/>
                  <a:pt x="551" y="1356"/>
                  <a:pt x="551" y="1356"/>
                </a:cubicBezTo>
                <a:cubicBezTo>
                  <a:pt x="524" y="1359"/>
                  <a:pt x="524" y="1359"/>
                  <a:pt x="524" y="1359"/>
                </a:cubicBezTo>
                <a:cubicBezTo>
                  <a:pt x="524" y="1358"/>
                  <a:pt x="524" y="1358"/>
                  <a:pt x="524" y="1358"/>
                </a:cubicBezTo>
                <a:cubicBezTo>
                  <a:pt x="522" y="1357"/>
                  <a:pt x="520" y="1357"/>
                  <a:pt x="518" y="1357"/>
                </a:cubicBezTo>
                <a:cubicBezTo>
                  <a:pt x="517" y="1359"/>
                  <a:pt x="517" y="1359"/>
                  <a:pt x="517" y="1359"/>
                </a:cubicBezTo>
                <a:cubicBezTo>
                  <a:pt x="512" y="1358"/>
                  <a:pt x="512" y="1358"/>
                  <a:pt x="512" y="1358"/>
                </a:cubicBezTo>
                <a:cubicBezTo>
                  <a:pt x="511" y="1361"/>
                  <a:pt x="511" y="1361"/>
                  <a:pt x="511" y="1361"/>
                </a:cubicBezTo>
                <a:cubicBezTo>
                  <a:pt x="505" y="1358"/>
                  <a:pt x="505" y="1358"/>
                  <a:pt x="505" y="1358"/>
                </a:cubicBezTo>
                <a:cubicBezTo>
                  <a:pt x="504" y="1358"/>
                  <a:pt x="504" y="1358"/>
                  <a:pt x="504" y="1358"/>
                </a:cubicBezTo>
                <a:cubicBezTo>
                  <a:pt x="504" y="1359"/>
                  <a:pt x="504" y="1359"/>
                  <a:pt x="504" y="1359"/>
                </a:cubicBezTo>
                <a:cubicBezTo>
                  <a:pt x="500" y="1359"/>
                  <a:pt x="500" y="1359"/>
                  <a:pt x="500" y="1359"/>
                </a:cubicBezTo>
                <a:cubicBezTo>
                  <a:pt x="496" y="1360"/>
                  <a:pt x="496" y="1360"/>
                  <a:pt x="496" y="1360"/>
                </a:cubicBezTo>
                <a:cubicBezTo>
                  <a:pt x="496" y="1361"/>
                  <a:pt x="496" y="1361"/>
                  <a:pt x="496" y="1361"/>
                </a:cubicBezTo>
                <a:cubicBezTo>
                  <a:pt x="488" y="1361"/>
                  <a:pt x="488" y="1361"/>
                  <a:pt x="488" y="1361"/>
                </a:cubicBezTo>
                <a:cubicBezTo>
                  <a:pt x="488" y="1363"/>
                  <a:pt x="488" y="1363"/>
                  <a:pt x="488" y="1363"/>
                </a:cubicBezTo>
                <a:cubicBezTo>
                  <a:pt x="480" y="1361"/>
                  <a:pt x="480" y="1361"/>
                  <a:pt x="480" y="1361"/>
                </a:cubicBezTo>
                <a:cubicBezTo>
                  <a:pt x="479" y="1363"/>
                  <a:pt x="479" y="1363"/>
                  <a:pt x="479" y="1363"/>
                </a:cubicBezTo>
                <a:cubicBezTo>
                  <a:pt x="468" y="1363"/>
                  <a:pt x="468" y="1363"/>
                  <a:pt x="468" y="1363"/>
                </a:cubicBezTo>
                <a:cubicBezTo>
                  <a:pt x="468" y="1362"/>
                  <a:pt x="468" y="1362"/>
                  <a:pt x="468" y="1362"/>
                </a:cubicBezTo>
                <a:cubicBezTo>
                  <a:pt x="467" y="1362"/>
                  <a:pt x="467" y="1362"/>
                  <a:pt x="467" y="1362"/>
                </a:cubicBezTo>
                <a:cubicBezTo>
                  <a:pt x="463" y="1362"/>
                  <a:pt x="463" y="1362"/>
                  <a:pt x="463" y="1362"/>
                </a:cubicBezTo>
                <a:cubicBezTo>
                  <a:pt x="463" y="1361"/>
                  <a:pt x="463" y="1361"/>
                  <a:pt x="463" y="1361"/>
                </a:cubicBezTo>
                <a:cubicBezTo>
                  <a:pt x="453" y="1360"/>
                  <a:pt x="453" y="1360"/>
                  <a:pt x="453" y="1360"/>
                </a:cubicBezTo>
                <a:cubicBezTo>
                  <a:pt x="453" y="1362"/>
                  <a:pt x="453" y="1362"/>
                  <a:pt x="453" y="1362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61"/>
                  <a:pt x="443" y="1361"/>
                  <a:pt x="443" y="1361"/>
                </a:cubicBezTo>
                <a:cubicBezTo>
                  <a:pt x="437" y="1359"/>
                  <a:pt x="437" y="1359"/>
                  <a:pt x="437" y="1359"/>
                </a:cubicBezTo>
                <a:cubicBezTo>
                  <a:pt x="431" y="1359"/>
                  <a:pt x="431" y="1359"/>
                  <a:pt x="431" y="1359"/>
                </a:cubicBezTo>
                <a:cubicBezTo>
                  <a:pt x="431" y="1361"/>
                  <a:pt x="431" y="1361"/>
                  <a:pt x="431" y="1361"/>
                </a:cubicBezTo>
                <a:cubicBezTo>
                  <a:pt x="422" y="1361"/>
                  <a:pt x="422" y="1361"/>
                  <a:pt x="422" y="1361"/>
                </a:cubicBezTo>
                <a:cubicBezTo>
                  <a:pt x="422" y="1360"/>
                  <a:pt x="422" y="1360"/>
                  <a:pt x="422" y="1360"/>
                </a:cubicBezTo>
                <a:cubicBezTo>
                  <a:pt x="421" y="1360"/>
                  <a:pt x="421" y="1360"/>
                  <a:pt x="420" y="1361"/>
                </a:cubicBezTo>
                <a:cubicBezTo>
                  <a:pt x="420" y="1361"/>
                  <a:pt x="419" y="1361"/>
                  <a:pt x="419" y="1361"/>
                </a:cubicBezTo>
                <a:cubicBezTo>
                  <a:pt x="418" y="1362"/>
                  <a:pt x="418" y="1362"/>
                  <a:pt x="418" y="1362"/>
                </a:cubicBezTo>
                <a:cubicBezTo>
                  <a:pt x="417" y="1362"/>
                  <a:pt x="417" y="1362"/>
                  <a:pt x="417" y="1362"/>
                </a:cubicBezTo>
                <a:cubicBezTo>
                  <a:pt x="416" y="1363"/>
                  <a:pt x="414" y="1364"/>
                  <a:pt x="412" y="1365"/>
                </a:cubicBezTo>
                <a:cubicBezTo>
                  <a:pt x="403" y="1367"/>
                  <a:pt x="403" y="1367"/>
                  <a:pt x="403" y="1367"/>
                </a:cubicBezTo>
                <a:cubicBezTo>
                  <a:pt x="403" y="1361"/>
                  <a:pt x="403" y="1361"/>
                  <a:pt x="403" y="1361"/>
                </a:cubicBezTo>
                <a:cubicBezTo>
                  <a:pt x="398" y="1361"/>
                  <a:pt x="398" y="1361"/>
                  <a:pt x="398" y="1361"/>
                </a:cubicBezTo>
                <a:cubicBezTo>
                  <a:pt x="398" y="1362"/>
                  <a:pt x="398" y="1362"/>
                  <a:pt x="398" y="1362"/>
                </a:cubicBezTo>
                <a:cubicBezTo>
                  <a:pt x="392" y="1361"/>
                  <a:pt x="392" y="1361"/>
                  <a:pt x="392" y="1361"/>
                </a:cubicBezTo>
                <a:cubicBezTo>
                  <a:pt x="387" y="1361"/>
                  <a:pt x="387" y="1361"/>
                  <a:pt x="387" y="1361"/>
                </a:cubicBezTo>
                <a:cubicBezTo>
                  <a:pt x="387" y="1360"/>
                  <a:pt x="387" y="1360"/>
                  <a:pt x="387" y="1360"/>
                </a:cubicBezTo>
                <a:cubicBezTo>
                  <a:pt x="385" y="1359"/>
                  <a:pt x="385" y="1359"/>
                  <a:pt x="385" y="1359"/>
                </a:cubicBezTo>
                <a:cubicBezTo>
                  <a:pt x="385" y="1360"/>
                  <a:pt x="385" y="1360"/>
                  <a:pt x="385" y="1360"/>
                </a:cubicBezTo>
                <a:cubicBezTo>
                  <a:pt x="382" y="1361"/>
                  <a:pt x="378" y="1362"/>
                  <a:pt x="374" y="1362"/>
                </a:cubicBezTo>
                <a:cubicBezTo>
                  <a:pt x="373" y="1362"/>
                  <a:pt x="371" y="1362"/>
                  <a:pt x="370" y="1362"/>
                </a:cubicBezTo>
                <a:cubicBezTo>
                  <a:pt x="367" y="1361"/>
                  <a:pt x="367" y="1361"/>
                  <a:pt x="367" y="1361"/>
                </a:cubicBezTo>
                <a:cubicBezTo>
                  <a:pt x="361" y="1361"/>
                  <a:pt x="361" y="1361"/>
                  <a:pt x="361" y="1361"/>
                </a:cubicBezTo>
                <a:cubicBezTo>
                  <a:pt x="361" y="1358"/>
                  <a:pt x="361" y="1358"/>
                  <a:pt x="361" y="1358"/>
                </a:cubicBezTo>
                <a:cubicBezTo>
                  <a:pt x="357" y="1357"/>
                  <a:pt x="357" y="1357"/>
                  <a:pt x="357" y="1357"/>
                </a:cubicBezTo>
                <a:cubicBezTo>
                  <a:pt x="355" y="1358"/>
                  <a:pt x="355" y="1358"/>
                  <a:pt x="355" y="1358"/>
                </a:cubicBezTo>
                <a:cubicBezTo>
                  <a:pt x="352" y="1359"/>
                  <a:pt x="348" y="1358"/>
                  <a:pt x="345" y="1358"/>
                </a:cubicBezTo>
                <a:cubicBezTo>
                  <a:pt x="344" y="1359"/>
                  <a:pt x="344" y="1359"/>
                  <a:pt x="344" y="1359"/>
                </a:cubicBezTo>
                <a:cubicBezTo>
                  <a:pt x="340" y="1359"/>
                  <a:pt x="340" y="1359"/>
                  <a:pt x="340" y="1359"/>
                </a:cubicBezTo>
                <a:cubicBezTo>
                  <a:pt x="340" y="1362"/>
                  <a:pt x="340" y="1362"/>
                  <a:pt x="340" y="1362"/>
                </a:cubicBezTo>
                <a:cubicBezTo>
                  <a:pt x="333" y="1361"/>
                  <a:pt x="333" y="1361"/>
                  <a:pt x="333" y="1361"/>
                </a:cubicBezTo>
                <a:cubicBezTo>
                  <a:pt x="321" y="1361"/>
                  <a:pt x="321" y="1361"/>
                  <a:pt x="321" y="1361"/>
                </a:cubicBezTo>
                <a:cubicBezTo>
                  <a:pt x="311" y="1364"/>
                  <a:pt x="311" y="1364"/>
                  <a:pt x="311" y="1364"/>
                </a:cubicBezTo>
                <a:cubicBezTo>
                  <a:pt x="311" y="1362"/>
                  <a:pt x="311" y="1362"/>
                  <a:pt x="311" y="1362"/>
                </a:cubicBezTo>
                <a:cubicBezTo>
                  <a:pt x="309" y="1362"/>
                  <a:pt x="307" y="1362"/>
                  <a:pt x="305" y="1361"/>
                </a:cubicBezTo>
                <a:cubicBezTo>
                  <a:pt x="303" y="1361"/>
                  <a:pt x="303" y="1361"/>
                  <a:pt x="303" y="1361"/>
                </a:cubicBezTo>
                <a:cubicBezTo>
                  <a:pt x="302" y="1358"/>
                  <a:pt x="302" y="1358"/>
                  <a:pt x="302" y="1358"/>
                </a:cubicBezTo>
                <a:cubicBezTo>
                  <a:pt x="301" y="1359"/>
                  <a:pt x="301" y="1359"/>
                  <a:pt x="300" y="1359"/>
                </a:cubicBezTo>
                <a:cubicBezTo>
                  <a:pt x="299" y="1359"/>
                  <a:pt x="299" y="1359"/>
                  <a:pt x="299" y="1359"/>
                </a:cubicBezTo>
                <a:cubicBezTo>
                  <a:pt x="293" y="1359"/>
                  <a:pt x="293" y="1359"/>
                  <a:pt x="293" y="1359"/>
                </a:cubicBezTo>
                <a:cubicBezTo>
                  <a:pt x="287" y="1361"/>
                  <a:pt x="287" y="1361"/>
                  <a:pt x="287" y="1361"/>
                </a:cubicBezTo>
                <a:cubicBezTo>
                  <a:pt x="286" y="1359"/>
                  <a:pt x="286" y="1359"/>
                  <a:pt x="286" y="1359"/>
                </a:cubicBezTo>
                <a:cubicBezTo>
                  <a:pt x="280" y="1359"/>
                  <a:pt x="280" y="1359"/>
                  <a:pt x="280" y="1359"/>
                </a:cubicBezTo>
                <a:cubicBezTo>
                  <a:pt x="280" y="1357"/>
                  <a:pt x="280" y="1357"/>
                  <a:pt x="280" y="1357"/>
                </a:cubicBezTo>
                <a:cubicBezTo>
                  <a:pt x="279" y="1357"/>
                  <a:pt x="279" y="1357"/>
                  <a:pt x="279" y="1357"/>
                </a:cubicBezTo>
                <a:cubicBezTo>
                  <a:pt x="279" y="1360"/>
                  <a:pt x="279" y="1360"/>
                  <a:pt x="279" y="1360"/>
                </a:cubicBezTo>
                <a:cubicBezTo>
                  <a:pt x="269" y="1357"/>
                  <a:pt x="269" y="1357"/>
                  <a:pt x="269" y="1357"/>
                </a:cubicBezTo>
                <a:cubicBezTo>
                  <a:pt x="264" y="1359"/>
                  <a:pt x="262" y="1359"/>
                  <a:pt x="260" y="1359"/>
                </a:cubicBezTo>
                <a:cubicBezTo>
                  <a:pt x="258" y="1359"/>
                  <a:pt x="258" y="1359"/>
                  <a:pt x="258" y="1359"/>
                </a:cubicBezTo>
                <a:cubicBezTo>
                  <a:pt x="254" y="1360"/>
                  <a:pt x="251" y="1359"/>
                  <a:pt x="249" y="1358"/>
                </a:cubicBezTo>
                <a:cubicBezTo>
                  <a:pt x="247" y="1358"/>
                  <a:pt x="247" y="1358"/>
                  <a:pt x="247" y="1358"/>
                </a:cubicBezTo>
                <a:cubicBezTo>
                  <a:pt x="239" y="1362"/>
                  <a:pt x="239" y="1362"/>
                  <a:pt x="239" y="1362"/>
                </a:cubicBezTo>
                <a:cubicBezTo>
                  <a:pt x="239" y="1358"/>
                  <a:pt x="239" y="1358"/>
                  <a:pt x="239" y="1358"/>
                </a:cubicBezTo>
                <a:cubicBezTo>
                  <a:pt x="232" y="1358"/>
                  <a:pt x="232" y="1358"/>
                  <a:pt x="232" y="1358"/>
                </a:cubicBezTo>
                <a:cubicBezTo>
                  <a:pt x="231" y="1359"/>
                  <a:pt x="230" y="1359"/>
                  <a:pt x="228" y="1359"/>
                </a:cubicBezTo>
                <a:cubicBezTo>
                  <a:pt x="227" y="1359"/>
                  <a:pt x="227" y="1359"/>
                  <a:pt x="227" y="1359"/>
                </a:cubicBezTo>
                <a:cubicBezTo>
                  <a:pt x="222" y="1359"/>
                  <a:pt x="222" y="1359"/>
                  <a:pt x="222" y="1359"/>
                </a:cubicBezTo>
                <a:cubicBezTo>
                  <a:pt x="222" y="1358"/>
                  <a:pt x="222" y="1358"/>
                  <a:pt x="222" y="1358"/>
                </a:cubicBezTo>
                <a:cubicBezTo>
                  <a:pt x="220" y="1358"/>
                  <a:pt x="220" y="1358"/>
                  <a:pt x="220" y="1358"/>
                </a:cubicBezTo>
                <a:cubicBezTo>
                  <a:pt x="220" y="1356"/>
                  <a:pt x="220" y="1356"/>
                  <a:pt x="220" y="1356"/>
                </a:cubicBezTo>
                <a:cubicBezTo>
                  <a:pt x="218" y="1356"/>
                  <a:pt x="216" y="1356"/>
                  <a:pt x="215" y="1356"/>
                </a:cubicBezTo>
                <a:cubicBezTo>
                  <a:pt x="215" y="1362"/>
                  <a:pt x="215" y="1362"/>
                  <a:pt x="215" y="1362"/>
                </a:cubicBezTo>
                <a:cubicBezTo>
                  <a:pt x="207" y="1358"/>
                  <a:pt x="207" y="1358"/>
                  <a:pt x="207" y="1358"/>
                </a:cubicBezTo>
                <a:cubicBezTo>
                  <a:pt x="205" y="1358"/>
                  <a:pt x="205" y="1358"/>
                  <a:pt x="205" y="1358"/>
                </a:cubicBezTo>
                <a:cubicBezTo>
                  <a:pt x="205" y="1359"/>
                  <a:pt x="205" y="1359"/>
                  <a:pt x="205" y="1359"/>
                </a:cubicBezTo>
                <a:cubicBezTo>
                  <a:pt x="198" y="1359"/>
                  <a:pt x="198" y="1359"/>
                  <a:pt x="198" y="1359"/>
                </a:cubicBezTo>
                <a:cubicBezTo>
                  <a:pt x="198" y="1361"/>
                  <a:pt x="198" y="1361"/>
                  <a:pt x="198" y="1361"/>
                </a:cubicBezTo>
                <a:cubicBezTo>
                  <a:pt x="194" y="1361"/>
                  <a:pt x="194" y="1361"/>
                  <a:pt x="194" y="1361"/>
                </a:cubicBezTo>
                <a:cubicBezTo>
                  <a:pt x="192" y="1364"/>
                  <a:pt x="192" y="1364"/>
                  <a:pt x="192" y="1364"/>
                </a:cubicBezTo>
                <a:cubicBezTo>
                  <a:pt x="182" y="1361"/>
                  <a:pt x="182" y="1361"/>
                  <a:pt x="182" y="1361"/>
                </a:cubicBezTo>
                <a:cubicBezTo>
                  <a:pt x="181" y="1362"/>
                  <a:pt x="181" y="1362"/>
                  <a:pt x="181" y="1362"/>
                </a:cubicBezTo>
                <a:cubicBezTo>
                  <a:pt x="175" y="1363"/>
                  <a:pt x="170" y="1360"/>
                  <a:pt x="166" y="1359"/>
                </a:cubicBezTo>
                <a:cubicBezTo>
                  <a:pt x="166" y="1358"/>
                  <a:pt x="165" y="1358"/>
                  <a:pt x="164" y="1358"/>
                </a:cubicBezTo>
                <a:cubicBezTo>
                  <a:pt x="164" y="1358"/>
                  <a:pt x="163" y="1358"/>
                  <a:pt x="163" y="1358"/>
                </a:cubicBezTo>
                <a:cubicBezTo>
                  <a:pt x="162" y="1359"/>
                  <a:pt x="160" y="1359"/>
                  <a:pt x="159" y="1359"/>
                </a:cubicBezTo>
                <a:cubicBezTo>
                  <a:pt x="153" y="1360"/>
                  <a:pt x="153" y="1360"/>
                  <a:pt x="153" y="1360"/>
                </a:cubicBezTo>
                <a:cubicBezTo>
                  <a:pt x="153" y="1359"/>
                  <a:pt x="153" y="1359"/>
                  <a:pt x="153" y="1359"/>
                </a:cubicBezTo>
                <a:cubicBezTo>
                  <a:pt x="152" y="1358"/>
                  <a:pt x="152" y="1358"/>
                  <a:pt x="152" y="1358"/>
                </a:cubicBezTo>
                <a:cubicBezTo>
                  <a:pt x="146" y="1358"/>
                  <a:pt x="146" y="1358"/>
                  <a:pt x="146" y="1358"/>
                </a:cubicBezTo>
                <a:cubicBezTo>
                  <a:pt x="145" y="1358"/>
                  <a:pt x="144" y="1358"/>
                  <a:pt x="144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1" y="1358"/>
                  <a:pt x="141" y="1357"/>
                  <a:pt x="140" y="1357"/>
                </a:cubicBezTo>
                <a:cubicBezTo>
                  <a:pt x="140" y="1357"/>
                  <a:pt x="140" y="1357"/>
                  <a:pt x="139" y="1357"/>
                </a:cubicBezTo>
                <a:cubicBezTo>
                  <a:pt x="139" y="1357"/>
                  <a:pt x="138" y="1358"/>
                  <a:pt x="136" y="1358"/>
                </a:cubicBezTo>
                <a:cubicBezTo>
                  <a:pt x="135" y="1361"/>
                  <a:pt x="135" y="1361"/>
                  <a:pt x="135" y="1361"/>
                </a:cubicBezTo>
                <a:cubicBezTo>
                  <a:pt x="130" y="1359"/>
                  <a:pt x="130" y="1359"/>
                  <a:pt x="130" y="1359"/>
                </a:cubicBezTo>
                <a:cubicBezTo>
                  <a:pt x="129" y="1360"/>
                  <a:pt x="128" y="1360"/>
                  <a:pt x="126" y="1361"/>
                </a:cubicBezTo>
                <a:cubicBezTo>
                  <a:pt x="125" y="1361"/>
                  <a:pt x="125" y="1361"/>
                  <a:pt x="125" y="1361"/>
                </a:cubicBezTo>
                <a:cubicBezTo>
                  <a:pt x="124" y="1362"/>
                  <a:pt x="124" y="1362"/>
                  <a:pt x="124" y="1362"/>
                </a:cubicBezTo>
                <a:cubicBezTo>
                  <a:pt x="121" y="1361"/>
                  <a:pt x="121" y="1361"/>
                  <a:pt x="121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06" y="1361"/>
                  <a:pt x="106" y="1361"/>
                  <a:pt x="106" y="1361"/>
                </a:cubicBezTo>
                <a:cubicBezTo>
                  <a:pt x="106" y="1359"/>
                  <a:pt x="106" y="1359"/>
                  <a:pt x="106" y="1359"/>
                </a:cubicBezTo>
                <a:cubicBezTo>
                  <a:pt x="104" y="1356"/>
                  <a:pt x="104" y="1356"/>
                  <a:pt x="104" y="1356"/>
                </a:cubicBezTo>
                <a:cubicBezTo>
                  <a:pt x="102" y="1356"/>
                  <a:pt x="102" y="1356"/>
                  <a:pt x="102" y="1356"/>
                </a:cubicBezTo>
                <a:cubicBezTo>
                  <a:pt x="99" y="1356"/>
                  <a:pt x="97" y="1356"/>
                  <a:pt x="95" y="1356"/>
                </a:cubicBezTo>
                <a:cubicBezTo>
                  <a:pt x="93" y="1356"/>
                  <a:pt x="91" y="1356"/>
                  <a:pt x="89" y="1356"/>
                </a:cubicBezTo>
                <a:cubicBezTo>
                  <a:pt x="89" y="1358"/>
                  <a:pt x="89" y="1358"/>
                  <a:pt x="89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1" y="1359"/>
                  <a:pt x="71" y="1359"/>
                  <a:pt x="71" y="1359"/>
                </a:cubicBezTo>
                <a:cubicBezTo>
                  <a:pt x="66" y="1358"/>
                  <a:pt x="66" y="1358"/>
                  <a:pt x="66" y="1358"/>
                </a:cubicBezTo>
                <a:cubicBezTo>
                  <a:pt x="63" y="1357"/>
                  <a:pt x="61" y="1357"/>
                  <a:pt x="59" y="1357"/>
                </a:cubicBezTo>
                <a:cubicBezTo>
                  <a:pt x="59" y="1358"/>
                  <a:pt x="59" y="1358"/>
                  <a:pt x="59" y="1358"/>
                </a:cubicBezTo>
                <a:cubicBezTo>
                  <a:pt x="52" y="1358"/>
                  <a:pt x="52" y="1358"/>
                  <a:pt x="52" y="1358"/>
                </a:cubicBezTo>
                <a:cubicBezTo>
                  <a:pt x="52" y="1359"/>
                  <a:pt x="52" y="1359"/>
                  <a:pt x="52" y="1359"/>
                </a:cubicBezTo>
                <a:cubicBezTo>
                  <a:pt x="42" y="1359"/>
                  <a:pt x="42" y="1359"/>
                  <a:pt x="42" y="1359"/>
                </a:cubicBezTo>
                <a:cubicBezTo>
                  <a:pt x="42" y="1361"/>
                  <a:pt x="42" y="1361"/>
                  <a:pt x="42" y="1361"/>
                </a:cubicBezTo>
                <a:cubicBezTo>
                  <a:pt x="32" y="1361"/>
                  <a:pt x="32" y="1361"/>
                  <a:pt x="32" y="1361"/>
                </a:cubicBezTo>
                <a:cubicBezTo>
                  <a:pt x="32" y="1363"/>
                  <a:pt x="32" y="1363"/>
                  <a:pt x="32" y="1363"/>
                </a:cubicBezTo>
                <a:cubicBezTo>
                  <a:pt x="25" y="1359"/>
                  <a:pt x="25" y="1359"/>
                  <a:pt x="25" y="1359"/>
                </a:cubicBezTo>
                <a:cubicBezTo>
                  <a:pt x="15" y="1359"/>
                  <a:pt x="15" y="1359"/>
                  <a:pt x="15" y="1359"/>
                </a:cubicBezTo>
                <a:cubicBezTo>
                  <a:pt x="15" y="1358"/>
                  <a:pt x="15" y="1358"/>
                  <a:pt x="15" y="1358"/>
                </a:cubicBezTo>
                <a:cubicBezTo>
                  <a:pt x="9" y="1360"/>
                  <a:pt x="9" y="1360"/>
                  <a:pt x="9" y="1360"/>
                </a:cubicBezTo>
                <a:cubicBezTo>
                  <a:pt x="9" y="1346"/>
                  <a:pt x="9" y="1346"/>
                  <a:pt x="9" y="1346"/>
                </a:cubicBezTo>
                <a:cubicBezTo>
                  <a:pt x="9" y="1344"/>
                  <a:pt x="9" y="1343"/>
                  <a:pt x="10" y="1342"/>
                </a:cubicBezTo>
                <a:cubicBezTo>
                  <a:pt x="9" y="1327"/>
                  <a:pt x="9" y="1327"/>
                  <a:pt x="9" y="1327"/>
                </a:cubicBezTo>
                <a:cubicBezTo>
                  <a:pt x="7" y="1327"/>
                  <a:pt x="7" y="1327"/>
                  <a:pt x="7" y="1327"/>
                </a:cubicBezTo>
                <a:cubicBezTo>
                  <a:pt x="7" y="1317"/>
                  <a:pt x="7" y="1317"/>
                  <a:pt x="7" y="1317"/>
                </a:cubicBezTo>
                <a:cubicBezTo>
                  <a:pt x="3" y="1317"/>
                  <a:pt x="3" y="1317"/>
                  <a:pt x="3" y="1317"/>
                </a:cubicBezTo>
                <a:cubicBezTo>
                  <a:pt x="6" y="1310"/>
                  <a:pt x="6" y="1310"/>
                  <a:pt x="6" y="1310"/>
                </a:cubicBezTo>
                <a:cubicBezTo>
                  <a:pt x="5" y="1309"/>
                  <a:pt x="5" y="1308"/>
                  <a:pt x="4" y="1307"/>
                </a:cubicBezTo>
                <a:cubicBezTo>
                  <a:pt x="0" y="1301"/>
                  <a:pt x="0" y="1301"/>
                  <a:pt x="0" y="1301"/>
                </a:cubicBezTo>
                <a:cubicBezTo>
                  <a:pt x="6" y="1298"/>
                  <a:pt x="6" y="1298"/>
                  <a:pt x="6" y="1298"/>
                </a:cubicBezTo>
                <a:cubicBezTo>
                  <a:pt x="6" y="1296"/>
                  <a:pt x="6" y="1296"/>
                  <a:pt x="6" y="1296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7" y="1293"/>
                  <a:pt x="6" y="1290"/>
                  <a:pt x="6" y="1287"/>
                </a:cubicBezTo>
                <a:cubicBezTo>
                  <a:pt x="8" y="1282"/>
                  <a:pt x="8" y="1282"/>
                  <a:pt x="8" y="1282"/>
                </a:cubicBezTo>
                <a:cubicBezTo>
                  <a:pt x="6" y="1279"/>
                  <a:pt x="5" y="1275"/>
                  <a:pt x="7" y="1271"/>
                </a:cubicBezTo>
                <a:cubicBezTo>
                  <a:pt x="7" y="1269"/>
                  <a:pt x="7" y="1269"/>
                  <a:pt x="7" y="1269"/>
                </a:cubicBezTo>
                <a:cubicBezTo>
                  <a:pt x="7" y="1261"/>
                  <a:pt x="7" y="1261"/>
                  <a:pt x="7" y="1261"/>
                </a:cubicBezTo>
                <a:cubicBezTo>
                  <a:pt x="8" y="1261"/>
                  <a:pt x="8" y="1261"/>
                  <a:pt x="8" y="1261"/>
                </a:cubicBezTo>
                <a:cubicBezTo>
                  <a:pt x="4" y="1251"/>
                  <a:pt x="4" y="1251"/>
                  <a:pt x="4" y="1251"/>
                </a:cubicBezTo>
                <a:cubicBezTo>
                  <a:pt x="9" y="1251"/>
                  <a:pt x="9" y="1251"/>
                  <a:pt x="9" y="1251"/>
                </a:cubicBezTo>
                <a:cubicBezTo>
                  <a:pt x="9" y="1249"/>
                  <a:pt x="9" y="1249"/>
                  <a:pt x="9" y="1249"/>
                </a:cubicBezTo>
                <a:cubicBezTo>
                  <a:pt x="7" y="1247"/>
                  <a:pt x="7" y="1244"/>
                  <a:pt x="8" y="1243"/>
                </a:cubicBezTo>
                <a:cubicBezTo>
                  <a:pt x="8" y="1238"/>
                  <a:pt x="8" y="1238"/>
                  <a:pt x="8" y="1238"/>
                </a:cubicBezTo>
                <a:cubicBezTo>
                  <a:pt x="9" y="1238"/>
                  <a:pt x="9" y="1238"/>
                  <a:pt x="9" y="1238"/>
                </a:cubicBezTo>
                <a:cubicBezTo>
                  <a:pt x="9" y="1233"/>
                  <a:pt x="9" y="1233"/>
                  <a:pt x="9" y="1233"/>
                </a:cubicBezTo>
                <a:cubicBezTo>
                  <a:pt x="7" y="1233"/>
                  <a:pt x="7" y="1233"/>
                  <a:pt x="7" y="1233"/>
                </a:cubicBezTo>
                <a:cubicBezTo>
                  <a:pt x="7" y="1226"/>
                  <a:pt x="7" y="1226"/>
                  <a:pt x="7" y="1226"/>
                </a:cubicBezTo>
                <a:cubicBezTo>
                  <a:pt x="4" y="1226"/>
                  <a:pt x="4" y="1226"/>
                  <a:pt x="4" y="1226"/>
                </a:cubicBezTo>
                <a:cubicBezTo>
                  <a:pt x="8" y="1216"/>
                  <a:pt x="8" y="1216"/>
                  <a:pt x="8" y="1216"/>
                </a:cubicBezTo>
                <a:cubicBezTo>
                  <a:pt x="8" y="1210"/>
                  <a:pt x="8" y="1210"/>
                  <a:pt x="8" y="1210"/>
                </a:cubicBezTo>
                <a:cubicBezTo>
                  <a:pt x="6" y="1210"/>
                  <a:pt x="6" y="1210"/>
                  <a:pt x="6" y="1210"/>
                </a:cubicBezTo>
                <a:cubicBezTo>
                  <a:pt x="6" y="1201"/>
                  <a:pt x="6" y="1201"/>
                  <a:pt x="6" y="1201"/>
                </a:cubicBezTo>
                <a:cubicBezTo>
                  <a:pt x="5" y="1201"/>
                  <a:pt x="5" y="1201"/>
                  <a:pt x="5" y="1201"/>
                </a:cubicBezTo>
                <a:cubicBezTo>
                  <a:pt x="5" y="1193"/>
                  <a:pt x="5" y="1193"/>
                  <a:pt x="5" y="1193"/>
                </a:cubicBezTo>
                <a:cubicBezTo>
                  <a:pt x="3" y="1191"/>
                  <a:pt x="3" y="1191"/>
                  <a:pt x="3" y="1191"/>
                </a:cubicBezTo>
                <a:cubicBezTo>
                  <a:pt x="3" y="1175"/>
                  <a:pt x="3" y="1175"/>
                  <a:pt x="3" y="1175"/>
                </a:cubicBezTo>
                <a:cubicBezTo>
                  <a:pt x="5" y="1174"/>
                  <a:pt x="5" y="1174"/>
                  <a:pt x="5" y="1174"/>
                </a:cubicBezTo>
                <a:cubicBezTo>
                  <a:pt x="5" y="1169"/>
                  <a:pt x="5" y="1169"/>
                  <a:pt x="5" y="1169"/>
                </a:cubicBezTo>
                <a:cubicBezTo>
                  <a:pt x="7" y="1169"/>
                  <a:pt x="7" y="1169"/>
                  <a:pt x="7" y="1169"/>
                </a:cubicBezTo>
                <a:cubicBezTo>
                  <a:pt x="7" y="1168"/>
                  <a:pt x="7" y="1168"/>
                  <a:pt x="7" y="1168"/>
                </a:cubicBezTo>
                <a:cubicBezTo>
                  <a:pt x="7" y="1168"/>
                  <a:pt x="7" y="1167"/>
                  <a:pt x="8" y="1167"/>
                </a:cubicBezTo>
                <a:cubicBezTo>
                  <a:pt x="7" y="1166"/>
                  <a:pt x="7" y="1164"/>
                  <a:pt x="8" y="1162"/>
                </a:cubicBezTo>
                <a:cubicBezTo>
                  <a:pt x="9" y="1158"/>
                  <a:pt x="9" y="1158"/>
                  <a:pt x="9" y="1158"/>
                </a:cubicBezTo>
                <a:cubicBezTo>
                  <a:pt x="10" y="1158"/>
                  <a:pt x="10" y="1158"/>
                  <a:pt x="10" y="1158"/>
                </a:cubicBezTo>
                <a:cubicBezTo>
                  <a:pt x="10" y="1155"/>
                  <a:pt x="10" y="1155"/>
                  <a:pt x="10" y="1155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47"/>
                  <a:pt x="10" y="1147"/>
                  <a:pt x="10" y="1147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39"/>
                  <a:pt x="9" y="1139"/>
                  <a:pt x="9" y="1139"/>
                </a:cubicBezTo>
                <a:cubicBezTo>
                  <a:pt x="7" y="1139"/>
                  <a:pt x="7" y="1139"/>
                  <a:pt x="7" y="1139"/>
                </a:cubicBezTo>
                <a:cubicBezTo>
                  <a:pt x="7" y="1133"/>
                  <a:pt x="7" y="1133"/>
                  <a:pt x="7" y="1133"/>
                </a:cubicBezTo>
                <a:cubicBezTo>
                  <a:pt x="6" y="1129"/>
                  <a:pt x="6" y="1129"/>
                  <a:pt x="6" y="1129"/>
                </a:cubicBezTo>
                <a:cubicBezTo>
                  <a:pt x="6" y="1127"/>
                  <a:pt x="6" y="1126"/>
                  <a:pt x="6" y="1124"/>
                </a:cubicBezTo>
                <a:cubicBezTo>
                  <a:pt x="6" y="1123"/>
                  <a:pt x="5" y="1122"/>
                  <a:pt x="5" y="1120"/>
                </a:cubicBezTo>
                <a:cubicBezTo>
                  <a:pt x="5" y="1114"/>
                  <a:pt x="5" y="1114"/>
                  <a:pt x="5" y="1114"/>
                </a:cubicBezTo>
                <a:cubicBezTo>
                  <a:pt x="6" y="1114"/>
                  <a:pt x="6" y="1114"/>
                  <a:pt x="6" y="1114"/>
                </a:cubicBezTo>
                <a:cubicBezTo>
                  <a:pt x="6" y="1111"/>
                  <a:pt x="6" y="1111"/>
                  <a:pt x="6" y="1111"/>
                </a:cubicBezTo>
                <a:cubicBezTo>
                  <a:pt x="8" y="1111"/>
                  <a:pt x="8" y="1111"/>
                  <a:pt x="8" y="1111"/>
                </a:cubicBezTo>
                <a:cubicBezTo>
                  <a:pt x="8" y="1106"/>
                  <a:pt x="8" y="1106"/>
                  <a:pt x="8" y="1106"/>
                </a:cubicBezTo>
                <a:cubicBezTo>
                  <a:pt x="4" y="1097"/>
                  <a:pt x="4" y="1097"/>
                  <a:pt x="4" y="1097"/>
                </a:cubicBezTo>
                <a:cubicBezTo>
                  <a:pt x="9" y="1097"/>
                  <a:pt x="9" y="1097"/>
                  <a:pt x="9" y="1097"/>
                </a:cubicBezTo>
                <a:cubicBezTo>
                  <a:pt x="9" y="1082"/>
                  <a:pt x="9" y="1082"/>
                  <a:pt x="9" y="1082"/>
                </a:cubicBezTo>
                <a:cubicBezTo>
                  <a:pt x="7" y="1082"/>
                  <a:pt x="7" y="1082"/>
                  <a:pt x="7" y="1082"/>
                </a:cubicBezTo>
                <a:cubicBezTo>
                  <a:pt x="7" y="1069"/>
                  <a:pt x="7" y="1069"/>
                  <a:pt x="7" y="1069"/>
                </a:cubicBezTo>
                <a:cubicBezTo>
                  <a:pt x="9" y="1069"/>
                  <a:pt x="9" y="1069"/>
                  <a:pt x="9" y="1069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8" y="1053"/>
                  <a:pt x="8" y="1053"/>
                  <a:pt x="8" y="1053"/>
                </a:cubicBezTo>
                <a:cubicBezTo>
                  <a:pt x="7" y="1050"/>
                  <a:pt x="8" y="1047"/>
                  <a:pt x="8" y="1046"/>
                </a:cubicBezTo>
                <a:cubicBezTo>
                  <a:pt x="8" y="1044"/>
                  <a:pt x="8" y="1043"/>
                  <a:pt x="8" y="1042"/>
                </a:cubicBezTo>
                <a:cubicBezTo>
                  <a:pt x="4" y="1042"/>
                  <a:pt x="4" y="1042"/>
                  <a:pt x="4" y="1042"/>
                </a:cubicBezTo>
                <a:cubicBezTo>
                  <a:pt x="6" y="1035"/>
                  <a:pt x="6" y="1035"/>
                  <a:pt x="6" y="1035"/>
                </a:cubicBezTo>
                <a:cubicBezTo>
                  <a:pt x="6" y="1014"/>
                  <a:pt x="6" y="1014"/>
                  <a:pt x="6" y="1014"/>
                </a:cubicBezTo>
                <a:cubicBezTo>
                  <a:pt x="7" y="1014"/>
                  <a:pt x="7" y="1014"/>
                  <a:pt x="7" y="1014"/>
                </a:cubicBezTo>
                <a:cubicBezTo>
                  <a:pt x="7" y="1010"/>
                  <a:pt x="7" y="1010"/>
                  <a:pt x="7" y="1010"/>
                </a:cubicBezTo>
                <a:cubicBezTo>
                  <a:pt x="8" y="1010"/>
                  <a:pt x="8" y="1010"/>
                  <a:pt x="8" y="1010"/>
                </a:cubicBezTo>
                <a:cubicBezTo>
                  <a:pt x="8" y="1009"/>
                  <a:pt x="8" y="1009"/>
                  <a:pt x="9" y="1008"/>
                </a:cubicBezTo>
                <a:cubicBezTo>
                  <a:pt x="9" y="1008"/>
                  <a:pt x="9" y="1007"/>
                  <a:pt x="9" y="1006"/>
                </a:cubicBezTo>
                <a:cubicBezTo>
                  <a:pt x="8" y="1006"/>
                  <a:pt x="8" y="1006"/>
                  <a:pt x="8" y="1006"/>
                </a:cubicBezTo>
                <a:cubicBezTo>
                  <a:pt x="6" y="970"/>
                  <a:pt x="6" y="970"/>
                  <a:pt x="6" y="970"/>
                </a:cubicBezTo>
                <a:cubicBezTo>
                  <a:pt x="7" y="970"/>
                  <a:pt x="7" y="970"/>
                  <a:pt x="7" y="970"/>
                </a:cubicBezTo>
                <a:cubicBezTo>
                  <a:pt x="7" y="969"/>
                  <a:pt x="7" y="969"/>
                  <a:pt x="7" y="969"/>
                </a:cubicBezTo>
                <a:cubicBezTo>
                  <a:pt x="5" y="969"/>
                  <a:pt x="5" y="969"/>
                  <a:pt x="5" y="969"/>
                </a:cubicBezTo>
                <a:cubicBezTo>
                  <a:pt x="5" y="947"/>
                  <a:pt x="5" y="947"/>
                  <a:pt x="5" y="947"/>
                </a:cubicBezTo>
                <a:cubicBezTo>
                  <a:pt x="6" y="947"/>
                  <a:pt x="6" y="947"/>
                  <a:pt x="6" y="947"/>
                </a:cubicBezTo>
                <a:cubicBezTo>
                  <a:pt x="6" y="945"/>
                  <a:pt x="6" y="945"/>
                  <a:pt x="6" y="945"/>
                </a:cubicBezTo>
                <a:cubicBezTo>
                  <a:pt x="5" y="945"/>
                  <a:pt x="5" y="945"/>
                  <a:pt x="5" y="945"/>
                </a:cubicBezTo>
                <a:cubicBezTo>
                  <a:pt x="5" y="931"/>
                  <a:pt x="5" y="931"/>
                  <a:pt x="5" y="931"/>
                </a:cubicBezTo>
                <a:cubicBezTo>
                  <a:pt x="6" y="931"/>
                  <a:pt x="6" y="931"/>
                  <a:pt x="6" y="931"/>
                </a:cubicBezTo>
                <a:cubicBezTo>
                  <a:pt x="6" y="923"/>
                  <a:pt x="6" y="923"/>
                  <a:pt x="6" y="923"/>
                </a:cubicBezTo>
                <a:cubicBezTo>
                  <a:pt x="7" y="923"/>
                  <a:pt x="7" y="923"/>
                  <a:pt x="7" y="923"/>
                </a:cubicBezTo>
                <a:cubicBezTo>
                  <a:pt x="7" y="921"/>
                  <a:pt x="7" y="921"/>
                  <a:pt x="7" y="921"/>
                </a:cubicBezTo>
                <a:cubicBezTo>
                  <a:pt x="8" y="921"/>
                  <a:pt x="8" y="921"/>
                  <a:pt x="8" y="921"/>
                </a:cubicBezTo>
                <a:cubicBezTo>
                  <a:pt x="7" y="897"/>
                  <a:pt x="7" y="897"/>
                  <a:pt x="7" y="897"/>
                </a:cubicBezTo>
                <a:cubicBezTo>
                  <a:pt x="9" y="896"/>
                  <a:pt x="9" y="896"/>
                  <a:pt x="9" y="896"/>
                </a:cubicBezTo>
                <a:cubicBezTo>
                  <a:pt x="7" y="882"/>
                  <a:pt x="7" y="882"/>
                  <a:pt x="7" y="882"/>
                </a:cubicBezTo>
                <a:cubicBezTo>
                  <a:pt x="11" y="878"/>
                  <a:pt x="11" y="878"/>
                  <a:pt x="11" y="878"/>
                </a:cubicBezTo>
                <a:cubicBezTo>
                  <a:pt x="11" y="876"/>
                  <a:pt x="11" y="871"/>
                  <a:pt x="11" y="868"/>
                </a:cubicBezTo>
                <a:cubicBezTo>
                  <a:pt x="10" y="868"/>
                  <a:pt x="10" y="868"/>
                  <a:pt x="10" y="868"/>
                </a:cubicBezTo>
                <a:cubicBezTo>
                  <a:pt x="10" y="864"/>
                  <a:pt x="10" y="864"/>
                  <a:pt x="10" y="864"/>
                </a:cubicBezTo>
                <a:cubicBezTo>
                  <a:pt x="9" y="864"/>
                  <a:pt x="9" y="864"/>
                  <a:pt x="9" y="864"/>
                </a:cubicBezTo>
                <a:cubicBezTo>
                  <a:pt x="9" y="853"/>
                  <a:pt x="9" y="853"/>
                  <a:pt x="9" y="853"/>
                </a:cubicBezTo>
                <a:cubicBezTo>
                  <a:pt x="7" y="852"/>
                  <a:pt x="7" y="852"/>
                  <a:pt x="7" y="852"/>
                </a:cubicBezTo>
                <a:cubicBezTo>
                  <a:pt x="7" y="850"/>
                  <a:pt x="7" y="850"/>
                  <a:pt x="7" y="850"/>
                </a:cubicBezTo>
                <a:cubicBezTo>
                  <a:pt x="6" y="850"/>
                  <a:pt x="6" y="850"/>
                  <a:pt x="6" y="850"/>
                </a:cubicBezTo>
                <a:cubicBezTo>
                  <a:pt x="4" y="846"/>
                  <a:pt x="4" y="846"/>
                  <a:pt x="4" y="846"/>
                </a:cubicBezTo>
                <a:cubicBezTo>
                  <a:pt x="3" y="842"/>
                  <a:pt x="4" y="837"/>
                  <a:pt x="6" y="830"/>
                </a:cubicBezTo>
                <a:cubicBezTo>
                  <a:pt x="6" y="830"/>
                  <a:pt x="6" y="830"/>
                  <a:pt x="6" y="830"/>
                </a:cubicBezTo>
                <a:cubicBezTo>
                  <a:pt x="7" y="823"/>
                  <a:pt x="7" y="823"/>
                  <a:pt x="7" y="823"/>
                </a:cubicBezTo>
                <a:cubicBezTo>
                  <a:pt x="6" y="822"/>
                  <a:pt x="6" y="820"/>
                  <a:pt x="6" y="818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05"/>
                  <a:pt x="7" y="805"/>
                  <a:pt x="7" y="805"/>
                </a:cubicBezTo>
                <a:cubicBezTo>
                  <a:pt x="8" y="805"/>
                  <a:pt x="8" y="805"/>
                  <a:pt x="8" y="805"/>
                </a:cubicBezTo>
                <a:cubicBezTo>
                  <a:pt x="4" y="774"/>
                  <a:pt x="4" y="774"/>
                  <a:pt x="4" y="774"/>
                </a:cubicBezTo>
                <a:cubicBezTo>
                  <a:pt x="8" y="774"/>
                  <a:pt x="8" y="774"/>
                  <a:pt x="8" y="774"/>
                </a:cubicBezTo>
                <a:cubicBezTo>
                  <a:pt x="4" y="762"/>
                  <a:pt x="4" y="762"/>
                  <a:pt x="4" y="762"/>
                </a:cubicBezTo>
                <a:cubicBezTo>
                  <a:pt x="7" y="762"/>
                  <a:pt x="7" y="762"/>
                  <a:pt x="7" y="762"/>
                </a:cubicBezTo>
                <a:cubicBezTo>
                  <a:pt x="7" y="758"/>
                  <a:pt x="7" y="758"/>
                  <a:pt x="7" y="758"/>
                </a:cubicBezTo>
                <a:cubicBezTo>
                  <a:pt x="9" y="758"/>
                  <a:pt x="9" y="758"/>
                  <a:pt x="9" y="758"/>
                </a:cubicBezTo>
                <a:cubicBezTo>
                  <a:pt x="9" y="756"/>
                  <a:pt x="9" y="756"/>
                  <a:pt x="9" y="756"/>
                </a:cubicBezTo>
                <a:cubicBezTo>
                  <a:pt x="9" y="743"/>
                  <a:pt x="7" y="737"/>
                  <a:pt x="4" y="727"/>
                </a:cubicBezTo>
                <a:cubicBezTo>
                  <a:pt x="3" y="723"/>
                  <a:pt x="3" y="723"/>
                  <a:pt x="3" y="723"/>
                </a:cubicBezTo>
                <a:cubicBezTo>
                  <a:pt x="6" y="721"/>
                  <a:pt x="6" y="721"/>
                  <a:pt x="6" y="721"/>
                </a:cubicBezTo>
                <a:cubicBezTo>
                  <a:pt x="6" y="716"/>
                  <a:pt x="6" y="716"/>
                  <a:pt x="6" y="716"/>
                </a:cubicBezTo>
                <a:cubicBezTo>
                  <a:pt x="6" y="711"/>
                  <a:pt x="6" y="704"/>
                  <a:pt x="10" y="700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85"/>
                  <a:pt x="10" y="685"/>
                  <a:pt x="10" y="685"/>
                </a:cubicBezTo>
                <a:cubicBezTo>
                  <a:pt x="9" y="685"/>
                  <a:pt x="9" y="685"/>
                  <a:pt x="9" y="685"/>
                </a:cubicBezTo>
                <a:cubicBezTo>
                  <a:pt x="9" y="680"/>
                  <a:pt x="9" y="680"/>
                  <a:pt x="9" y="680"/>
                </a:cubicBezTo>
                <a:cubicBezTo>
                  <a:pt x="7" y="680"/>
                  <a:pt x="7" y="680"/>
                  <a:pt x="7" y="680"/>
                </a:cubicBezTo>
                <a:cubicBezTo>
                  <a:pt x="8" y="672"/>
                  <a:pt x="8" y="672"/>
                  <a:pt x="8" y="672"/>
                </a:cubicBezTo>
                <a:cubicBezTo>
                  <a:pt x="7" y="672"/>
                  <a:pt x="7" y="672"/>
                  <a:pt x="7" y="672"/>
                </a:cubicBezTo>
                <a:cubicBezTo>
                  <a:pt x="7" y="656"/>
                  <a:pt x="7" y="656"/>
                  <a:pt x="7" y="656"/>
                </a:cubicBezTo>
                <a:cubicBezTo>
                  <a:pt x="6" y="652"/>
                  <a:pt x="6" y="652"/>
                  <a:pt x="6" y="652"/>
                </a:cubicBezTo>
                <a:cubicBezTo>
                  <a:pt x="5" y="648"/>
                  <a:pt x="6" y="643"/>
                  <a:pt x="7" y="640"/>
                </a:cubicBezTo>
                <a:cubicBezTo>
                  <a:pt x="7" y="639"/>
                  <a:pt x="7" y="638"/>
                  <a:pt x="7" y="638"/>
                </a:cubicBezTo>
                <a:cubicBezTo>
                  <a:pt x="5" y="624"/>
                  <a:pt x="5" y="624"/>
                  <a:pt x="5" y="624"/>
                </a:cubicBezTo>
                <a:cubicBezTo>
                  <a:pt x="7" y="624"/>
                  <a:pt x="7" y="624"/>
                  <a:pt x="7" y="624"/>
                </a:cubicBezTo>
                <a:cubicBezTo>
                  <a:pt x="7" y="620"/>
                  <a:pt x="7" y="620"/>
                  <a:pt x="7" y="620"/>
                </a:cubicBezTo>
                <a:cubicBezTo>
                  <a:pt x="9" y="620"/>
                  <a:pt x="9" y="620"/>
                  <a:pt x="9" y="620"/>
                </a:cubicBezTo>
                <a:cubicBezTo>
                  <a:pt x="9" y="614"/>
                  <a:pt x="9" y="614"/>
                  <a:pt x="9" y="614"/>
                </a:cubicBezTo>
                <a:cubicBezTo>
                  <a:pt x="8" y="614"/>
                  <a:pt x="8" y="614"/>
                  <a:pt x="8" y="614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7" y="578"/>
                  <a:pt x="7" y="578"/>
                  <a:pt x="7" y="578"/>
                </a:cubicBezTo>
                <a:cubicBezTo>
                  <a:pt x="5" y="573"/>
                  <a:pt x="5" y="573"/>
                  <a:pt x="5" y="573"/>
                </a:cubicBezTo>
                <a:cubicBezTo>
                  <a:pt x="8" y="573"/>
                  <a:pt x="8" y="573"/>
                  <a:pt x="8" y="573"/>
                </a:cubicBezTo>
                <a:cubicBezTo>
                  <a:pt x="8" y="571"/>
                  <a:pt x="8" y="568"/>
                  <a:pt x="8" y="566"/>
                </a:cubicBezTo>
                <a:cubicBezTo>
                  <a:pt x="8" y="564"/>
                  <a:pt x="9" y="561"/>
                  <a:pt x="8" y="561"/>
                </a:cubicBezTo>
                <a:cubicBezTo>
                  <a:pt x="8" y="559"/>
                  <a:pt x="8" y="559"/>
                  <a:pt x="8" y="559"/>
                </a:cubicBezTo>
                <a:cubicBezTo>
                  <a:pt x="7" y="553"/>
                  <a:pt x="7" y="553"/>
                  <a:pt x="7" y="553"/>
                </a:cubicBezTo>
                <a:cubicBezTo>
                  <a:pt x="10" y="551"/>
                  <a:pt x="10" y="551"/>
                  <a:pt x="10" y="551"/>
                </a:cubicBezTo>
                <a:cubicBezTo>
                  <a:pt x="10" y="548"/>
                  <a:pt x="10" y="548"/>
                  <a:pt x="10" y="548"/>
                </a:cubicBezTo>
                <a:cubicBezTo>
                  <a:pt x="9" y="546"/>
                  <a:pt x="10" y="544"/>
                  <a:pt x="10" y="543"/>
                </a:cubicBezTo>
                <a:cubicBezTo>
                  <a:pt x="6" y="520"/>
                  <a:pt x="6" y="520"/>
                  <a:pt x="6" y="520"/>
                </a:cubicBezTo>
                <a:cubicBezTo>
                  <a:pt x="2" y="520"/>
                  <a:pt x="2" y="520"/>
                  <a:pt x="2" y="520"/>
                </a:cubicBezTo>
                <a:cubicBezTo>
                  <a:pt x="6" y="505"/>
                  <a:pt x="6" y="505"/>
                  <a:pt x="6" y="505"/>
                </a:cubicBezTo>
                <a:cubicBezTo>
                  <a:pt x="6" y="486"/>
                  <a:pt x="6" y="486"/>
                  <a:pt x="6" y="486"/>
                </a:cubicBezTo>
                <a:cubicBezTo>
                  <a:pt x="7" y="482"/>
                  <a:pt x="7" y="477"/>
                  <a:pt x="7" y="471"/>
                </a:cubicBezTo>
                <a:cubicBezTo>
                  <a:pt x="7" y="468"/>
                  <a:pt x="7" y="465"/>
                  <a:pt x="7" y="462"/>
                </a:cubicBezTo>
                <a:cubicBezTo>
                  <a:pt x="4" y="462"/>
                  <a:pt x="4" y="462"/>
                  <a:pt x="4" y="462"/>
                </a:cubicBezTo>
                <a:cubicBezTo>
                  <a:pt x="5" y="456"/>
                  <a:pt x="5" y="456"/>
                  <a:pt x="5" y="456"/>
                </a:cubicBezTo>
                <a:cubicBezTo>
                  <a:pt x="5" y="454"/>
                  <a:pt x="6" y="453"/>
                  <a:pt x="6" y="452"/>
                </a:cubicBezTo>
                <a:cubicBezTo>
                  <a:pt x="6" y="451"/>
                  <a:pt x="6" y="451"/>
                  <a:pt x="6" y="450"/>
                </a:cubicBezTo>
                <a:cubicBezTo>
                  <a:pt x="5" y="448"/>
                  <a:pt x="5" y="445"/>
                  <a:pt x="5" y="443"/>
                </a:cubicBezTo>
                <a:cubicBezTo>
                  <a:pt x="6" y="441"/>
                  <a:pt x="6" y="441"/>
                  <a:pt x="6" y="441"/>
                </a:cubicBezTo>
                <a:cubicBezTo>
                  <a:pt x="7" y="440"/>
                  <a:pt x="7" y="440"/>
                  <a:pt x="7" y="440"/>
                </a:cubicBezTo>
                <a:cubicBezTo>
                  <a:pt x="7" y="434"/>
                  <a:pt x="7" y="434"/>
                  <a:pt x="7" y="434"/>
                </a:cubicBezTo>
                <a:cubicBezTo>
                  <a:pt x="9" y="434"/>
                  <a:pt x="9" y="434"/>
                  <a:pt x="9" y="434"/>
                </a:cubicBezTo>
                <a:cubicBezTo>
                  <a:pt x="9" y="428"/>
                  <a:pt x="9" y="428"/>
                  <a:pt x="9" y="428"/>
                </a:cubicBezTo>
                <a:cubicBezTo>
                  <a:pt x="7" y="428"/>
                  <a:pt x="7" y="428"/>
                  <a:pt x="7" y="428"/>
                </a:cubicBezTo>
                <a:cubicBezTo>
                  <a:pt x="7" y="421"/>
                  <a:pt x="7" y="421"/>
                  <a:pt x="7" y="421"/>
                </a:cubicBezTo>
                <a:cubicBezTo>
                  <a:pt x="6" y="421"/>
                  <a:pt x="6" y="421"/>
                  <a:pt x="6" y="421"/>
                </a:cubicBezTo>
                <a:cubicBezTo>
                  <a:pt x="6" y="414"/>
                  <a:pt x="6" y="414"/>
                  <a:pt x="6" y="414"/>
                </a:cubicBezTo>
                <a:cubicBezTo>
                  <a:pt x="5" y="410"/>
                  <a:pt x="5" y="410"/>
                  <a:pt x="5" y="410"/>
                </a:cubicBezTo>
                <a:cubicBezTo>
                  <a:pt x="5" y="410"/>
                  <a:pt x="5" y="409"/>
                  <a:pt x="5" y="409"/>
                </a:cubicBezTo>
                <a:cubicBezTo>
                  <a:pt x="5" y="409"/>
                  <a:pt x="5" y="409"/>
                  <a:pt x="5" y="409"/>
                </a:cubicBezTo>
                <a:cubicBezTo>
                  <a:pt x="5" y="408"/>
                  <a:pt x="5" y="407"/>
                  <a:pt x="5" y="406"/>
                </a:cubicBezTo>
                <a:cubicBezTo>
                  <a:pt x="5" y="404"/>
                  <a:pt x="5" y="404"/>
                  <a:pt x="5" y="404"/>
                </a:cubicBezTo>
                <a:cubicBezTo>
                  <a:pt x="4" y="404"/>
                  <a:pt x="4" y="404"/>
                  <a:pt x="4" y="404"/>
                </a:cubicBezTo>
                <a:cubicBezTo>
                  <a:pt x="4" y="390"/>
                  <a:pt x="4" y="390"/>
                  <a:pt x="4" y="390"/>
                </a:cubicBezTo>
                <a:cubicBezTo>
                  <a:pt x="5" y="390"/>
                  <a:pt x="5" y="390"/>
                  <a:pt x="5" y="390"/>
                </a:cubicBezTo>
                <a:cubicBezTo>
                  <a:pt x="5" y="387"/>
                  <a:pt x="5" y="387"/>
                  <a:pt x="5" y="387"/>
                </a:cubicBezTo>
                <a:cubicBezTo>
                  <a:pt x="6" y="387"/>
                  <a:pt x="6" y="387"/>
                  <a:pt x="6" y="387"/>
                </a:cubicBezTo>
                <a:cubicBezTo>
                  <a:pt x="6" y="383"/>
                  <a:pt x="6" y="383"/>
                  <a:pt x="6" y="383"/>
                </a:cubicBezTo>
                <a:cubicBezTo>
                  <a:pt x="6" y="381"/>
                  <a:pt x="6" y="380"/>
                  <a:pt x="6" y="379"/>
                </a:cubicBezTo>
                <a:cubicBezTo>
                  <a:pt x="5" y="374"/>
                  <a:pt x="6" y="371"/>
                  <a:pt x="7" y="368"/>
                </a:cubicBezTo>
                <a:cubicBezTo>
                  <a:pt x="7" y="366"/>
                  <a:pt x="7" y="366"/>
                  <a:pt x="7" y="366"/>
                </a:cubicBezTo>
                <a:cubicBezTo>
                  <a:pt x="9" y="365"/>
                  <a:pt x="9" y="365"/>
                  <a:pt x="9" y="365"/>
                </a:cubicBezTo>
                <a:cubicBezTo>
                  <a:pt x="9" y="347"/>
                  <a:pt x="9" y="347"/>
                  <a:pt x="9" y="347"/>
                </a:cubicBezTo>
                <a:cubicBezTo>
                  <a:pt x="9" y="347"/>
                  <a:pt x="8" y="346"/>
                  <a:pt x="8" y="346"/>
                </a:cubicBezTo>
                <a:cubicBezTo>
                  <a:pt x="7" y="341"/>
                  <a:pt x="6" y="337"/>
                  <a:pt x="6" y="334"/>
                </a:cubicBezTo>
                <a:cubicBezTo>
                  <a:pt x="7" y="330"/>
                  <a:pt x="7" y="330"/>
                  <a:pt x="7" y="330"/>
                </a:cubicBezTo>
                <a:cubicBezTo>
                  <a:pt x="7" y="325"/>
                  <a:pt x="7" y="325"/>
                  <a:pt x="7" y="325"/>
                </a:cubicBezTo>
                <a:cubicBezTo>
                  <a:pt x="9" y="325"/>
                  <a:pt x="9" y="325"/>
                  <a:pt x="9" y="325"/>
                </a:cubicBezTo>
                <a:cubicBezTo>
                  <a:pt x="9" y="312"/>
                  <a:pt x="9" y="312"/>
                  <a:pt x="9" y="312"/>
                </a:cubicBezTo>
                <a:cubicBezTo>
                  <a:pt x="7" y="312"/>
                  <a:pt x="7" y="312"/>
                  <a:pt x="7" y="312"/>
                </a:cubicBezTo>
                <a:cubicBezTo>
                  <a:pt x="7" y="299"/>
                  <a:pt x="7" y="299"/>
                  <a:pt x="7" y="299"/>
                </a:cubicBezTo>
                <a:cubicBezTo>
                  <a:pt x="9" y="299"/>
                  <a:pt x="9" y="299"/>
                  <a:pt x="9" y="299"/>
                </a:cubicBezTo>
                <a:cubicBezTo>
                  <a:pt x="9" y="295"/>
                  <a:pt x="9" y="295"/>
                  <a:pt x="9" y="295"/>
                </a:cubicBezTo>
                <a:cubicBezTo>
                  <a:pt x="9" y="294"/>
                  <a:pt x="9" y="294"/>
                  <a:pt x="9" y="294"/>
                </a:cubicBezTo>
                <a:cubicBezTo>
                  <a:pt x="9" y="283"/>
                  <a:pt x="9" y="283"/>
                  <a:pt x="9" y="283"/>
                </a:cubicBezTo>
                <a:cubicBezTo>
                  <a:pt x="7" y="283"/>
                  <a:pt x="7" y="283"/>
                  <a:pt x="7" y="283"/>
                </a:cubicBezTo>
                <a:cubicBezTo>
                  <a:pt x="7" y="271"/>
                  <a:pt x="7" y="271"/>
                  <a:pt x="7" y="271"/>
                </a:cubicBezTo>
                <a:cubicBezTo>
                  <a:pt x="7" y="271"/>
                  <a:pt x="7" y="271"/>
                  <a:pt x="7" y="271"/>
                </a:cubicBezTo>
                <a:cubicBezTo>
                  <a:pt x="5" y="250"/>
                  <a:pt x="5" y="250"/>
                  <a:pt x="5" y="250"/>
                </a:cubicBezTo>
                <a:cubicBezTo>
                  <a:pt x="9" y="248"/>
                  <a:pt x="9" y="248"/>
                  <a:pt x="9" y="248"/>
                </a:cubicBezTo>
                <a:cubicBezTo>
                  <a:pt x="9" y="246"/>
                  <a:pt x="9" y="241"/>
                  <a:pt x="9" y="237"/>
                </a:cubicBezTo>
                <a:cubicBezTo>
                  <a:pt x="7" y="237"/>
                  <a:pt x="7" y="237"/>
                  <a:pt x="7" y="237"/>
                </a:cubicBezTo>
                <a:cubicBezTo>
                  <a:pt x="7" y="224"/>
                  <a:pt x="7" y="224"/>
                  <a:pt x="7" y="224"/>
                </a:cubicBezTo>
                <a:cubicBezTo>
                  <a:pt x="9" y="224"/>
                  <a:pt x="9" y="224"/>
                  <a:pt x="9" y="224"/>
                </a:cubicBezTo>
                <a:cubicBezTo>
                  <a:pt x="9" y="218"/>
                  <a:pt x="9" y="218"/>
                  <a:pt x="9" y="218"/>
                </a:cubicBezTo>
                <a:cubicBezTo>
                  <a:pt x="5" y="195"/>
                  <a:pt x="5" y="195"/>
                  <a:pt x="5" y="195"/>
                </a:cubicBezTo>
                <a:cubicBezTo>
                  <a:pt x="7" y="195"/>
                  <a:pt x="7" y="195"/>
                  <a:pt x="7" y="195"/>
                </a:cubicBezTo>
                <a:cubicBezTo>
                  <a:pt x="7" y="192"/>
                  <a:pt x="7" y="192"/>
                  <a:pt x="7" y="192"/>
                </a:cubicBezTo>
                <a:cubicBezTo>
                  <a:pt x="6" y="185"/>
                  <a:pt x="6" y="185"/>
                  <a:pt x="6" y="185"/>
                </a:cubicBezTo>
                <a:cubicBezTo>
                  <a:pt x="8" y="185"/>
                  <a:pt x="8" y="185"/>
                  <a:pt x="8" y="185"/>
                </a:cubicBezTo>
                <a:cubicBezTo>
                  <a:pt x="7" y="179"/>
                  <a:pt x="7" y="179"/>
                  <a:pt x="7" y="179"/>
                </a:cubicBezTo>
                <a:cubicBezTo>
                  <a:pt x="3" y="179"/>
                  <a:pt x="3" y="179"/>
                  <a:pt x="3" y="179"/>
                </a:cubicBezTo>
                <a:cubicBezTo>
                  <a:pt x="5" y="172"/>
                  <a:pt x="5" y="172"/>
                  <a:pt x="5" y="172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1"/>
                  <a:pt x="5" y="141"/>
                  <a:pt x="5" y="141"/>
                </a:cubicBezTo>
                <a:cubicBezTo>
                  <a:pt x="2" y="135"/>
                  <a:pt x="2" y="135"/>
                  <a:pt x="2" y="135"/>
                </a:cubicBezTo>
                <a:cubicBezTo>
                  <a:pt x="4" y="135"/>
                  <a:pt x="4" y="135"/>
                  <a:pt x="4" y="135"/>
                </a:cubicBezTo>
                <a:cubicBezTo>
                  <a:pt x="4" y="133"/>
                  <a:pt x="4" y="133"/>
                  <a:pt x="4" y="133"/>
                </a:cubicBezTo>
                <a:cubicBezTo>
                  <a:pt x="4" y="133"/>
                  <a:pt x="4" y="133"/>
                  <a:pt x="4" y="133"/>
                </a:cubicBezTo>
                <a:cubicBezTo>
                  <a:pt x="5" y="127"/>
                  <a:pt x="5" y="127"/>
                  <a:pt x="5" y="127"/>
                </a:cubicBezTo>
                <a:cubicBezTo>
                  <a:pt x="5" y="125"/>
                  <a:pt x="5" y="125"/>
                  <a:pt x="5" y="125"/>
                </a:cubicBezTo>
                <a:cubicBezTo>
                  <a:pt x="4" y="125"/>
                  <a:pt x="4" y="125"/>
                  <a:pt x="4" y="125"/>
                </a:cubicBezTo>
                <a:cubicBezTo>
                  <a:pt x="4" y="112"/>
                  <a:pt x="4" y="112"/>
                  <a:pt x="4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1"/>
                  <a:pt x="5" y="111"/>
                  <a:pt x="5" y="111"/>
                </a:cubicBezTo>
                <a:cubicBezTo>
                  <a:pt x="6" y="110"/>
                  <a:pt x="6" y="110"/>
                  <a:pt x="6" y="109"/>
                </a:cubicBezTo>
                <a:cubicBezTo>
                  <a:pt x="6" y="109"/>
                  <a:pt x="6" y="109"/>
                  <a:pt x="6" y="109"/>
                </a:cubicBezTo>
                <a:cubicBezTo>
                  <a:pt x="6" y="107"/>
                  <a:pt x="6" y="107"/>
                  <a:pt x="6" y="107"/>
                </a:cubicBezTo>
                <a:cubicBezTo>
                  <a:pt x="3" y="107"/>
                  <a:pt x="3" y="107"/>
                  <a:pt x="3" y="107"/>
                </a:cubicBezTo>
                <a:cubicBezTo>
                  <a:pt x="5" y="100"/>
                  <a:pt x="5" y="100"/>
                  <a:pt x="5" y="100"/>
                </a:cubicBezTo>
                <a:cubicBezTo>
                  <a:pt x="4" y="100"/>
                  <a:pt x="4" y="100"/>
                  <a:pt x="4" y="100"/>
                </a:cubicBezTo>
                <a:cubicBezTo>
                  <a:pt x="4" y="93"/>
                  <a:pt x="4" y="93"/>
                  <a:pt x="4" y="93"/>
                </a:cubicBezTo>
                <a:cubicBezTo>
                  <a:pt x="3" y="93"/>
                  <a:pt x="3" y="93"/>
                  <a:pt x="3" y="93"/>
                </a:cubicBezTo>
                <a:cubicBezTo>
                  <a:pt x="4" y="90"/>
                  <a:pt x="4" y="90"/>
                  <a:pt x="4" y="90"/>
                </a:cubicBezTo>
                <a:cubicBezTo>
                  <a:pt x="4" y="87"/>
                  <a:pt x="4" y="87"/>
                  <a:pt x="4" y="87"/>
                </a:cubicBezTo>
                <a:cubicBezTo>
                  <a:pt x="5" y="87"/>
                  <a:pt x="5" y="87"/>
                  <a:pt x="5" y="87"/>
                </a:cubicBezTo>
                <a:cubicBezTo>
                  <a:pt x="6" y="79"/>
                  <a:pt x="6" y="79"/>
                  <a:pt x="6" y="79"/>
                </a:cubicBezTo>
                <a:cubicBezTo>
                  <a:pt x="8" y="78"/>
                  <a:pt x="8" y="78"/>
                  <a:pt x="8" y="78"/>
                </a:cubicBezTo>
                <a:cubicBezTo>
                  <a:pt x="8" y="77"/>
                  <a:pt x="8" y="75"/>
                  <a:pt x="7" y="74"/>
                </a:cubicBezTo>
                <a:cubicBezTo>
                  <a:pt x="7" y="70"/>
                  <a:pt x="6" y="64"/>
                  <a:pt x="8" y="58"/>
                </a:cubicBezTo>
                <a:cubicBezTo>
                  <a:pt x="9" y="55"/>
                  <a:pt x="9" y="55"/>
                  <a:pt x="9" y="55"/>
                </a:cubicBezTo>
                <a:cubicBezTo>
                  <a:pt x="9" y="52"/>
                  <a:pt x="9" y="52"/>
                  <a:pt x="9" y="52"/>
                </a:cubicBezTo>
                <a:cubicBezTo>
                  <a:pt x="7" y="49"/>
                  <a:pt x="7" y="47"/>
                  <a:pt x="8" y="46"/>
                </a:cubicBezTo>
                <a:cubicBezTo>
                  <a:pt x="8" y="42"/>
                  <a:pt x="8" y="42"/>
                  <a:pt x="8" y="42"/>
                </a:cubicBezTo>
                <a:cubicBezTo>
                  <a:pt x="8" y="28"/>
                  <a:pt x="8" y="28"/>
                  <a:pt x="8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5"/>
                  <a:pt x="6" y="25"/>
                  <a:pt x="6" y="25"/>
                </a:cubicBezTo>
                <a:cubicBezTo>
                  <a:pt x="3" y="25"/>
                  <a:pt x="3" y="25"/>
                  <a:pt x="3" y="25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8" y="9"/>
                  <a:pt x="8" y="9"/>
                  <a:pt x="8" y="9"/>
                </a:cubicBezTo>
                <a:cubicBezTo>
                  <a:pt x="12" y="11"/>
                  <a:pt x="12" y="11"/>
                  <a:pt x="12" y="11"/>
                </a:cubicBezTo>
                <a:cubicBezTo>
                  <a:pt x="13" y="11"/>
                  <a:pt x="14" y="11"/>
                  <a:pt x="14" y="11"/>
                </a:cubicBezTo>
                <a:cubicBezTo>
                  <a:pt x="15" y="9"/>
                  <a:pt x="15" y="9"/>
                  <a:pt x="1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8"/>
                  <a:pt x="32" y="8"/>
                  <a:pt x="3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9"/>
                  <a:pt x="42" y="9"/>
                  <a:pt x="42" y="9"/>
                </a:cubicBezTo>
                <a:cubicBezTo>
                  <a:pt x="52" y="9"/>
                  <a:pt x="52" y="9"/>
                  <a:pt x="52" y="9"/>
                </a:cubicBezTo>
                <a:cubicBezTo>
                  <a:pt x="52" y="11"/>
                  <a:pt x="52" y="11"/>
                  <a:pt x="52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2"/>
                  <a:pt x="59" y="12"/>
                  <a:pt x="59" y="12"/>
                </a:cubicBezTo>
                <a:cubicBezTo>
                  <a:pt x="61" y="12"/>
                  <a:pt x="63" y="12"/>
                  <a:pt x="66" y="11"/>
                </a:cubicBezTo>
                <a:cubicBezTo>
                  <a:pt x="71" y="9"/>
                  <a:pt x="71" y="9"/>
                  <a:pt x="71" y="9"/>
                </a:cubicBezTo>
                <a:cubicBezTo>
                  <a:pt x="72" y="11"/>
                  <a:pt x="72" y="11"/>
                  <a:pt x="72" y="11"/>
                </a:cubicBezTo>
                <a:cubicBezTo>
                  <a:pt x="72" y="11"/>
                  <a:pt x="72" y="11"/>
                  <a:pt x="72" y="11"/>
                </a:cubicBezTo>
                <a:cubicBezTo>
                  <a:pt x="89" y="11"/>
                  <a:pt x="89" y="11"/>
                  <a:pt x="89" y="11"/>
                </a:cubicBezTo>
                <a:cubicBezTo>
                  <a:pt x="89" y="12"/>
                  <a:pt x="89" y="12"/>
                  <a:pt x="89" y="12"/>
                </a:cubicBezTo>
                <a:cubicBezTo>
                  <a:pt x="91" y="12"/>
                  <a:pt x="93" y="13"/>
                  <a:pt x="95" y="13"/>
                </a:cubicBezTo>
                <a:cubicBezTo>
                  <a:pt x="97" y="13"/>
                  <a:pt x="99" y="13"/>
                  <a:pt x="102" y="13"/>
                </a:cubicBezTo>
                <a:cubicBezTo>
                  <a:pt x="104" y="13"/>
                  <a:pt x="104" y="13"/>
                  <a:pt x="104" y="13"/>
                </a:cubicBezTo>
                <a:cubicBezTo>
                  <a:pt x="106" y="10"/>
                  <a:pt x="106" y="10"/>
                  <a:pt x="106" y="10"/>
                </a:cubicBezTo>
                <a:cubicBezTo>
                  <a:pt x="106" y="8"/>
                  <a:pt x="106" y="8"/>
                  <a:pt x="106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1" y="8"/>
                  <a:pt x="121" y="8"/>
                  <a:pt x="121" y="8"/>
                </a:cubicBezTo>
                <a:cubicBezTo>
                  <a:pt x="124" y="7"/>
                  <a:pt x="124" y="7"/>
                  <a:pt x="124" y="7"/>
                </a:cubicBezTo>
                <a:cubicBezTo>
                  <a:pt x="125" y="8"/>
                  <a:pt x="125" y="8"/>
                  <a:pt x="125" y="8"/>
                </a:cubicBezTo>
                <a:cubicBezTo>
                  <a:pt x="126" y="8"/>
                  <a:pt x="126" y="8"/>
                  <a:pt x="126" y="8"/>
                </a:cubicBezTo>
                <a:cubicBezTo>
                  <a:pt x="128" y="8"/>
                  <a:pt x="129" y="9"/>
                  <a:pt x="130" y="10"/>
                </a:cubicBezTo>
                <a:cubicBezTo>
                  <a:pt x="135" y="8"/>
                  <a:pt x="135" y="8"/>
                  <a:pt x="135" y="8"/>
                </a:cubicBezTo>
                <a:cubicBezTo>
                  <a:pt x="136" y="11"/>
                  <a:pt x="136" y="11"/>
                  <a:pt x="136" y="11"/>
                </a:cubicBezTo>
                <a:cubicBezTo>
                  <a:pt x="138" y="11"/>
                  <a:pt x="139" y="11"/>
                  <a:pt x="139" y="12"/>
                </a:cubicBezTo>
                <a:cubicBezTo>
                  <a:pt x="140" y="12"/>
                  <a:pt x="140" y="12"/>
                  <a:pt x="140" y="12"/>
                </a:cubicBezTo>
                <a:cubicBezTo>
                  <a:pt x="141" y="11"/>
                  <a:pt x="141" y="11"/>
                  <a:pt x="142" y="11"/>
                </a:cubicBezTo>
                <a:cubicBezTo>
                  <a:pt x="142" y="11"/>
                  <a:pt x="142" y="11"/>
                  <a:pt x="142" y="11"/>
                </a:cubicBezTo>
                <a:cubicBezTo>
                  <a:pt x="144" y="11"/>
                  <a:pt x="144" y="11"/>
                  <a:pt x="144" y="11"/>
                </a:cubicBezTo>
                <a:cubicBezTo>
                  <a:pt x="144" y="11"/>
                  <a:pt x="145" y="11"/>
                  <a:pt x="146" y="11"/>
                </a:cubicBezTo>
                <a:cubicBezTo>
                  <a:pt x="152" y="11"/>
                  <a:pt x="152" y="11"/>
                  <a:pt x="152" y="11"/>
                </a:cubicBezTo>
                <a:cubicBezTo>
                  <a:pt x="152" y="11"/>
                  <a:pt x="152" y="10"/>
                  <a:pt x="153" y="10"/>
                </a:cubicBezTo>
                <a:cubicBezTo>
                  <a:pt x="153" y="9"/>
                  <a:pt x="153" y="9"/>
                  <a:pt x="153" y="9"/>
                </a:cubicBezTo>
                <a:cubicBezTo>
                  <a:pt x="159" y="9"/>
                  <a:pt x="159" y="9"/>
                  <a:pt x="159" y="9"/>
                </a:cubicBezTo>
                <a:cubicBezTo>
                  <a:pt x="160" y="10"/>
                  <a:pt x="162" y="10"/>
                  <a:pt x="163" y="10"/>
                </a:cubicBezTo>
                <a:cubicBezTo>
                  <a:pt x="163" y="11"/>
                  <a:pt x="164" y="11"/>
                  <a:pt x="164" y="11"/>
                </a:cubicBezTo>
                <a:cubicBezTo>
                  <a:pt x="165" y="11"/>
                  <a:pt x="166" y="10"/>
                  <a:pt x="166" y="10"/>
                </a:cubicBezTo>
                <a:cubicBezTo>
                  <a:pt x="170" y="8"/>
                  <a:pt x="175" y="6"/>
                  <a:pt x="181" y="7"/>
                </a:cubicBezTo>
                <a:cubicBezTo>
                  <a:pt x="182" y="7"/>
                  <a:pt x="182" y="7"/>
                  <a:pt x="182" y="7"/>
                </a:cubicBezTo>
                <a:cubicBezTo>
                  <a:pt x="192" y="5"/>
                  <a:pt x="192" y="5"/>
                  <a:pt x="192" y="5"/>
                </a:cubicBezTo>
                <a:cubicBezTo>
                  <a:pt x="194" y="8"/>
                  <a:pt x="194" y="8"/>
                  <a:pt x="194" y="8"/>
                </a:cubicBezTo>
                <a:cubicBezTo>
                  <a:pt x="198" y="8"/>
                  <a:pt x="198" y="8"/>
                  <a:pt x="198" y="8"/>
                </a:cubicBezTo>
                <a:cubicBezTo>
                  <a:pt x="198" y="9"/>
                  <a:pt x="198" y="9"/>
                  <a:pt x="198" y="9"/>
                </a:cubicBezTo>
                <a:cubicBezTo>
                  <a:pt x="205" y="9"/>
                  <a:pt x="205" y="9"/>
                  <a:pt x="205" y="9"/>
                </a:cubicBezTo>
                <a:cubicBezTo>
                  <a:pt x="205" y="11"/>
                  <a:pt x="205" y="11"/>
                  <a:pt x="205" y="11"/>
                </a:cubicBezTo>
                <a:cubicBezTo>
                  <a:pt x="207" y="11"/>
                  <a:pt x="207" y="11"/>
                  <a:pt x="207" y="11"/>
                </a:cubicBezTo>
                <a:cubicBezTo>
                  <a:pt x="215" y="7"/>
                  <a:pt x="215" y="7"/>
                  <a:pt x="215" y="7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6" y="13"/>
                  <a:pt x="218" y="13"/>
                  <a:pt x="220" y="13"/>
                </a:cubicBezTo>
                <a:cubicBezTo>
                  <a:pt x="220" y="11"/>
                  <a:pt x="220" y="11"/>
                  <a:pt x="220" y="11"/>
                </a:cubicBezTo>
                <a:cubicBezTo>
                  <a:pt x="222" y="11"/>
                  <a:pt x="222" y="11"/>
                  <a:pt x="222" y="11"/>
                </a:cubicBezTo>
                <a:cubicBezTo>
                  <a:pt x="222" y="10"/>
                  <a:pt x="222" y="10"/>
                  <a:pt x="222" y="10"/>
                </a:cubicBezTo>
                <a:cubicBezTo>
                  <a:pt x="228" y="9"/>
                  <a:pt x="228" y="9"/>
                  <a:pt x="228" y="9"/>
                </a:cubicBezTo>
                <a:cubicBezTo>
                  <a:pt x="230" y="9"/>
                  <a:pt x="231" y="10"/>
                  <a:pt x="232" y="11"/>
                </a:cubicBezTo>
                <a:cubicBezTo>
                  <a:pt x="239" y="11"/>
                  <a:pt x="239" y="11"/>
                  <a:pt x="239" y="11"/>
                </a:cubicBezTo>
                <a:cubicBezTo>
                  <a:pt x="239" y="7"/>
                  <a:pt x="239" y="7"/>
                  <a:pt x="239" y="7"/>
                </a:cubicBezTo>
                <a:cubicBezTo>
                  <a:pt x="247" y="11"/>
                  <a:pt x="247" y="11"/>
                  <a:pt x="247" y="11"/>
                </a:cubicBezTo>
                <a:cubicBezTo>
                  <a:pt x="249" y="11"/>
                  <a:pt x="249" y="11"/>
                  <a:pt x="249" y="11"/>
                </a:cubicBezTo>
                <a:cubicBezTo>
                  <a:pt x="251" y="10"/>
                  <a:pt x="254" y="9"/>
                  <a:pt x="258" y="10"/>
                </a:cubicBezTo>
                <a:cubicBezTo>
                  <a:pt x="258" y="10"/>
                  <a:pt x="258" y="10"/>
                  <a:pt x="258" y="10"/>
                </a:cubicBezTo>
                <a:cubicBezTo>
                  <a:pt x="260" y="9"/>
                  <a:pt x="260" y="9"/>
                  <a:pt x="260" y="9"/>
                </a:cubicBezTo>
                <a:cubicBezTo>
                  <a:pt x="262" y="9"/>
                  <a:pt x="264" y="10"/>
                  <a:pt x="269" y="12"/>
                </a:cubicBezTo>
                <a:cubicBezTo>
                  <a:pt x="279" y="8"/>
                  <a:pt x="279" y="8"/>
                  <a:pt x="279" y="8"/>
                </a:cubicBezTo>
                <a:cubicBezTo>
                  <a:pt x="279" y="12"/>
                  <a:pt x="279" y="12"/>
                  <a:pt x="279" y="12"/>
                </a:cubicBezTo>
                <a:cubicBezTo>
                  <a:pt x="280" y="12"/>
                  <a:pt x="280" y="12"/>
                  <a:pt x="280" y="12"/>
                </a:cubicBezTo>
                <a:cubicBezTo>
                  <a:pt x="280" y="9"/>
                  <a:pt x="280" y="9"/>
                  <a:pt x="280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7" y="8"/>
                  <a:pt x="287" y="8"/>
                  <a:pt x="287" y="8"/>
                </a:cubicBezTo>
                <a:cubicBezTo>
                  <a:pt x="294" y="9"/>
                  <a:pt x="294" y="9"/>
                  <a:pt x="294" y="9"/>
                </a:cubicBezTo>
                <a:cubicBezTo>
                  <a:pt x="300" y="10"/>
                  <a:pt x="300" y="10"/>
                  <a:pt x="300" y="10"/>
                </a:cubicBezTo>
                <a:cubicBezTo>
                  <a:pt x="301" y="10"/>
                  <a:pt x="301" y="10"/>
                  <a:pt x="302" y="10"/>
                </a:cubicBezTo>
                <a:cubicBezTo>
                  <a:pt x="303" y="8"/>
                  <a:pt x="303" y="8"/>
                  <a:pt x="303" y="8"/>
                </a:cubicBezTo>
                <a:cubicBezTo>
                  <a:pt x="305" y="8"/>
                  <a:pt x="305" y="8"/>
                  <a:pt x="305" y="8"/>
                </a:cubicBezTo>
                <a:cubicBezTo>
                  <a:pt x="307" y="7"/>
                  <a:pt x="309" y="6"/>
                  <a:pt x="311" y="7"/>
                </a:cubicBezTo>
                <a:cubicBezTo>
                  <a:pt x="311" y="5"/>
                  <a:pt x="311" y="5"/>
                  <a:pt x="311" y="5"/>
                </a:cubicBezTo>
                <a:cubicBezTo>
                  <a:pt x="321" y="8"/>
                  <a:pt x="321" y="8"/>
                  <a:pt x="321" y="8"/>
                </a:cubicBezTo>
                <a:cubicBezTo>
                  <a:pt x="333" y="8"/>
                  <a:pt x="333" y="8"/>
                  <a:pt x="333" y="8"/>
                </a:cubicBezTo>
                <a:cubicBezTo>
                  <a:pt x="340" y="6"/>
                  <a:pt x="340" y="6"/>
                  <a:pt x="340" y="6"/>
                </a:cubicBezTo>
                <a:cubicBezTo>
                  <a:pt x="340" y="9"/>
                  <a:pt x="340" y="9"/>
                  <a:pt x="340" y="9"/>
                </a:cubicBezTo>
                <a:cubicBezTo>
                  <a:pt x="344" y="9"/>
                  <a:pt x="344" y="9"/>
                  <a:pt x="344" y="9"/>
                </a:cubicBezTo>
                <a:cubicBezTo>
                  <a:pt x="345" y="11"/>
                  <a:pt x="345" y="11"/>
                  <a:pt x="345" y="11"/>
                </a:cubicBezTo>
                <a:cubicBezTo>
                  <a:pt x="348" y="11"/>
                  <a:pt x="352" y="10"/>
                  <a:pt x="355" y="11"/>
                </a:cubicBezTo>
                <a:cubicBezTo>
                  <a:pt x="357" y="12"/>
                  <a:pt x="357" y="12"/>
                  <a:pt x="357" y="12"/>
                </a:cubicBezTo>
                <a:cubicBezTo>
                  <a:pt x="361" y="11"/>
                  <a:pt x="361" y="11"/>
                  <a:pt x="361" y="11"/>
                </a:cubicBezTo>
                <a:cubicBezTo>
                  <a:pt x="361" y="8"/>
                  <a:pt x="361" y="8"/>
                  <a:pt x="361" y="8"/>
                </a:cubicBezTo>
                <a:cubicBezTo>
                  <a:pt x="367" y="8"/>
                  <a:pt x="367" y="8"/>
                  <a:pt x="367" y="8"/>
                </a:cubicBezTo>
                <a:cubicBezTo>
                  <a:pt x="370" y="7"/>
                  <a:pt x="370" y="7"/>
                  <a:pt x="370" y="7"/>
                </a:cubicBezTo>
                <a:cubicBezTo>
                  <a:pt x="371" y="7"/>
                  <a:pt x="373" y="7"/>
                  <a:pt x="374" y="7"/>
                </a:cubicBezTo>
                <a:cubicBezTo>
                  <a:pt x="378" y="7"/>
                  <a:pt x="382" y="8"/>
                  <a:pt x="385" y="9"/>
                </a:cubicBezTo>
                <a:cubicBezTo>
                  <a:pt x="385" y="9"/>
                  <a:pt x="385" y="9"/>
                  <a:pt x="385" y="9"/>
                </a:cubicBezTo>
                <a:cubicBezTo>
                  <a:pt x="387" y="9"/>
                  <a:pt x="387" y="9"/>
                  <a:pt x="387" y="9"/>
                </a:cubicBezTo>
                <a:cubicBezTo>
                  <a:pt x="387" y="8"/>
                  <a:pt x="387" y="8"/>
                  <a:pt x="387" y="8"/>
                </a:cubicBezTo>
                <a:cubicBezTo>
                  <a:pt x="392" y="8"/>
                  <a:pt x="392" y="8"/>
                  <a:pt x="392" y="8"/>
                </a:cubicBezTo>
                <a:cubicBezTo>
                  <a:pt x="398" y="7"/>
                  <a:pt x="398" y="7"/>
                  <a:pt x="398" y="7"/>
                </a:cubicBezTo>
                <a:cubicBezTo>
                  <a:pt x="398" y="8"/>
                  <a:pt x="398" y="8"/>
                  <a:pt x="398" y="8"/>
                </a:cubicBezTo>
                <a:cubicBezTo>
                  <a:pt x="403" y="8"/>
                  <a:pt x="403" y="8"/>
                  <a:pt x="403" y="8"/>
                </a:cubicBezTo>
                <a:cubicBezTo>
                  <a:pt x="403" y="1"/>
                  <a:pt x="403" y="1"/>
                  <a:pt x="403" y="1"/>
                </a:cubicBezTo>
                <a:cubicBezTo>
                  <a:pt x="412" y="4"/>
                  <a:pt x="412" y="4"/>
                  <a:pt x="412" y="4"/>
                </a:cubicBezTo>
                <a:cubicBezTo>
                  <a:pt x="414" y="4"/>
                  <a:pt x="416" y="5"/>
                  <a:pt x="417" y="7"/>
                </a:cubicBezTo>
                <a:cubicBezTo>
                  <a:pt x="418" y="7"/>
                  <a:pt x="418" y="7"/>
                  <a:pt x="418" y="7"/>
                </a:cubicBezTo>
                <a:cubicBezTo>
                  <a:pt x="419" y="7"/>
                  <a:pt x="419" y="7"/>
                  <a:pt x="419" y="7"/>
                </a:cubicBezTo>
                <a:cubicBezTo>
                  <a:pt x="419" y="8"/>
                  <a:pt x="420" y="8"/>
                  <a:pt x="420" y="8"/>
                </a:cubicBezTo>
                <a:cubicBezTo>
                  <a:pt x="421" y="8"/>
                  <a:pt x="421" y="8"/>
                  <a:pt x="422" y="8"/>
                </a:cubicBezTo>
                <a:cubicBezTo>
                  <a:pt x="422" y="8"/>
                  <a:pt x="422" y="8"/>
                  <a:pt x="422" y="8"/>
                </a:cubicBezTo>
                <a:cubicBezTo>
                  <a:pt x="431" y="8"/>
                  <a:pt x="431" y="8"/>
                  <a:pt x="431" y="8"/>
                </a:cubicBezTo>
                <a:cubicBezTo>
                  <a:pt x="431" y="9"/>
                  <a:pt x="431" y="9"/>
                  <a:pt x="431" y="9"/>
                </a:cubicBezTo>
                <a:cubicBezTo>
                  <a:pt x="437" y="9"/>
                  <a:pt x="437" y="9"/>
                  <a:pt x="437" y="9"/>
                </a:cubicBezTo>
                <a:cubicBezTo>
                  <a:pt x="443" y="8"/>
                  <a:pt x="443" y="8"/>
                  <a:pt x="443" y="8"/>
                </a:cubicBezTo>
                <a:cubicBezTo>
                  <a:pt x="443" y="9"/>
                  <a:pt x="443" y="9"/>
                  <a:pt x="443" y="9"/>
                </a:cubicBezTo>
                <a:cubicBezTo>
                  <a:pt x="443" y="9"/>
                  <a:pt x="443" y="9"/>
                  <a:pt x="443" y="9"/>
                </a:cubicBezTo>
                <a:cubicBezTo>
                  <a:pt x="445" y="10"/>
                  <a:pt x="445" y="10"/>
                  <a:pt x="445" y="10"/>
                </a:cubicBezTo>
                <a:cubicBezTo>
                  <a:pt x="447" y="10"/>
                  <a:pt x="447" y="10"/>
                  <a:pt x="447" y="10"/>
                </a:cubicBezTo>
                <a:cubicBezTo>
                  <a:pt x="453" y="7"/>
                  <a:pt x="453" y="7"/>
                  <a:pt x="453" y="7"/>
                </a:cubicBezTo>
                <a:cubicBezTo>
                  <a:pt x="453" y="8"/>
                  <a:pt x="453" y="8"/>
                  <a:pt x="453" y="8"/>
                </a:cubicBezTo>
                <a:cubicBezTo>
                  <a:pt x="463" y="7"/>
                  <a:pt x="463" y="7"/>
                  <a:pt x="463" y="7"/>
                </a:cubicBezTo>
                <a:cubicBezTo>
                  <a:pt x="463" y="7"/>
                  <a:pt x="463" y="7"/>
                  <a:pt x="463" y="7"/>
                </a:cubicBezTo>
                <a:cubicBezTo>
                  <a:pt x="468" y="7"/>
                  <a:pt x="468" y="7"/>
                  <a:pt x="468" y="7"/>
                </a:cubicBezTo>
                <a:cubicBezTo>
                  <a:pt x="468" y="6"/>
                  <a:pt x="468" y="6"/>
                  <a:pt x="468" y="6"/>
                </a:cubicBezTo>
                <a:cubicBezTo>
                  <a:pt x="479" y="6"/>
                  <a:pt x="479" y="6"/>
                  <a:pt x="479" y="6"/>
                </a:cubicBezTo>
                <a:cubicBezTo>
                  <a:pt x="480" y="7"/>
                  <a:pt x="480" y="7"/>
                  <a:pt x="480" y="7"/>
                </a:cubicBezTo>
                <a:cubicBezTo>
                  <a:pt x="488" y="6"/>
                  <a:pt x="488" y="6"/>
                  <a:pt x="488" y="6"/>
                </a:cubicBezTo>
                <a:cubicBezTo>
                  <a:pt x="488" y="8"/>
                  <a:pt x="488" y="8"/>
                  <a:pt x="488" y="8"/>
                </a:cubicBezTo>
                <a:cubicBezTo>
                  <a:pt x="496" y="8"/>
                  <a:pt x="496" y="8"/>
                  <a:pt x="496" y="8"/>
                </a:cubicBezTo>
                <a:cubicBezTo>
                  <a:pt x="496" y="9"/>
                  <a:pt x="496" y="9"/>
                  <a:pt x="496" y="9"/>
                </a:cubicBezTo>
                <a:cubicBezTo>
                  <a:pt x="500" y="9"/>
                  <a:pt x="500" y="9"/>
                  <a:pt x="500" y="9"/>
                </a:cubicBezTo>
                <a:cubicBezTo>
                  <a:pt x="504" y="9"/>
                  <a:pt x="504" y="9"/>
                  <a:pt x="504" y="9"/>
                </a:cubicBezTo>
                <a:cubicBezTo>
                  <a:pt x="504" y="10"/>
                  <a:pt x="504" y="10"/>
                  <a:pt x="504" y="10"/>
                </a:cubicBezTo>
                <a:cubicBezTo>
                  <a:pt x="505" y="10"/>
                  <a:pt x="505" y="10"/>
                  <a:pt x="505" y="10"/>
                </a:cubicBezTo>
                <a:cubicBezTo>
                  <a:pt x="511" y="7"/>
                  <a:pt x="511" y="7"/>
                  <a:pt x="511" y="7"/>
                </a:cubicBezTo>
                <a:cubicBezTo>
                  <a:pt x="512" y="11"/>
                  <a:pt x="512" y="11"/>
                  <a:pt x="512" y="11"/>
                </a:cubicBezTo>
                <a:cubicBezTo>
                  <a:pt x="517" y="10"/>
                  <a:pt x="517" y="10"/>
                  <a:pt x="517" y="10"/>
                </a:cubicBezTo>
                <a:cubicBezTo>
                  <a:pt x="518" y="12"/>
                  <a:pt x="518" y="12"/>
                  <a:pt x="518" y="12"/>
                </a:cubicBezTo>
                <a:cubicBezTo>
                  <a:pt x="520" y="11"/>
                  <a:pt x="522" y="11"/>
                  <a:pt x="524" y="11"/>
                </a:cubicBezTo>
                <a:cubicBezTo>
                  <a:pt x="524" y="10"/>
                  <a:pt x="524" y="10"/>
                  <a:pt x="524" y="10"/>
                </a:cubicBezTo>
                <a:cubicBezTo>
                  <a:pt x="551" y="13"/>
                  <a:pt x="551" y="13"/>
                  <a:pt x="551" y="13"/>
                </a:cubicBezTo>
                <a:cubicBezTo>
                  <a:pt x="552" y="11"/>
                  <a:pt x="552" y="11"/>
                  <a:pt x="552" y="11"/>
                </a:cubicBezTo>
                <a:cubicBezTo>
                  <a:pt x="555" y="11"/>
                  <a:pt x="555" y="11"/>
                  <a:pt x="555" y="11"/>
                </a:cubicBezTo>
                <a:cubicBezTo>
                  <a:pt x="555" y="9"/>
                  <a:pt x="555" y="9"/>
                  <a:pt x="555" y="9"/>
                </a:cubicBezTo>
                <a:cubicBezTo>
                  <a:pt x="569" y="9"/>
                  <a:pt x="569" y="9"/>
                  <a:pt x="569" y="9"/>
                </a:cubicBezTo>
                <a:cubicBezTo>
                  <a:pt x="569" y="11"/>
                  <a:pt x="569" y="11"/>
                  <a:pt x="569" y="11"/>
                </a:cubicBezTo>
                <a:cubicBezTo>
                  <a:pt x="575" y="11"/>
                  <a:pt x="575" y="11"/>
                  <a:pt x="575" y="11"/>
                </a:cubicBezTo>
                <a:cubicBezTo>
                  <a:pt x="575" y="13"/>
                  <a:pt x="575" y="13"/>
                  <a:pt x="575" y="13"/>
                </a:cubicBezTo>
                <a:cubicBezTo>
                  <a:pt x="576" y="13"/>
                  <a:pt x="576" y="13"/>
                  <a:pt x="576" y="13"/>
                </a:cubicBezTo>
                <a:cubicBezTo>
                  <a:pt x="576" y="9"/>
                  <a:pt x="576" y="9"/>
                  <a:pt x="576" y="9"/>
                </a:cubicBezTo>
                <a:cubicBezTo>
                  <a:pt x="583" y="11"/>
                  <a:pt x="583" y="11"/>
                  <a:pt x="583" y="11"/>
                </a:cubicBezTo>
                <a:cubicBezTo>
                  <a:pt x="583" y="6"/>
                  <a:pt x="583" y="6"/>
                  <a:pt x="583" y="6"/>
                </a:cubicBezTo>
                <a:cubicBezTo>
                  <a:pt x="591" y="9"/>
                  <a:pt x="591" y="9"/>
                  <a:pt x="591" y="9"/>
                </a:cubicBezTo>
                <a:cubicBezTo>
                  <a:pt x="593" y="9"/>
                  <a:pt x="593" y="9"/>
                  <a:pt x="593" y="9"/>
                </a:cubicBezTo>
                <a:cubicBezTo>
                  <a:pt x="593" y="8"/>
                  <a:pt x="593" y="8"/>
                  <a:pt x="593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8" y="8"/>
                  <a:pt x="608" y="8"/>
                  <a:pt x="609" y="8"/>
                </a:cubicBezTo>
                <a:cubicBezTo>
                  <a:pt x="612" y="8"/>
                  <a:pt x="612" y="8"/>
                  <a:pt x="612" y="8"/>
                </a:cubicBezTo>
                <a:cubicBezTo>
                  <a:pt x="612" y="8"/>
                  <a:pt x="613" y="8"/>
                  <a:pt x="613" y="8"/>
                </a:cubicBezTo>
                <a:cubicBezTo>
                  <a:pt x="614" y="8"/>
                  <a:pt x="614" y="8"/>
                  <a:pt x="614" y="8"/>
                </a:cubicBezTo>
                <a:cubicBezTo>
                  <a:pt x="614" y="8"/>
                  <a:pt x="615" y="8"/>
                  <a:pt x="615" y="8"/>
                </a:cubicBezTo>
                <a:cubicBezTo>
                  <a:pt x="616" y="8"/>
                  <a:pt x="617" y="8"/>
                  <a:pt x="618" y="9"/>
                </a:cubicBezTo>
                <a:cubicBezTo>
                  <a:pt x="624" y="7"/>
                  <a:pt x="624" y="7"/>
                  <a:pt x="624" y="7"/>
                </a:cubicBezTo>
                <a:cubicBezTo>
                  <a:pt x="625" y="9"/>
                  <a:pt x="625" y="9"/>
                  <a:pt x="625" y="9"/>
                </a:cubicBezTo>
                <a:cubicBezTo>
                  <a:pt x="629" y="8"/>
                  <a:pt x="629" y="8"/>
                  <a:pt x="629" y="8"/>
                </a:cubicBezTo>
                <a:cubicBezTo>
                  <a:pt x="630" y="11"/>
                  <a:pt x="630" y="11"/>
                  <a:pt x="630" y="11"/>
                </a:cubicBezTo>
                <a:cubicBezTo>
                  <a:pt x="637" y="8"/>
                  <a:pt x="637" y="8"/>
                  <a:pt x="637" y="8"/>
                </a:cubicBezTo>
                <a:cubicBezTo>
                  <a:pt x="637" y="12"/>
                  <a:pt x="637" y="12"/>
                  <a:pt x="637" y="12"/>
                </a:cubicBezTo>
                <a:cubicBezTo>
                  <a:pt x="646" y="12"/>
                  <a:pt x="646" y="12"/>
                  <a:pt x="646" y="12"/>
                </a:cubicBezTo>
                <a:cubicBezTo>
                  <a:pt x="646" y="13"/>
                  <a:pt x="646" y="13"/>
                  <a:pt x="646" y="13"/>
                </a:cubicBezTo>
                <a:cubicBezTo>
                  <a:pt x="653" y="14"/>
                  <a:pt x="653" y="14"/>
                  <a:pt x="653" y="14"/>
                </a:cubicBezTo>
                <a:cubicBezTo>
                  <a:pt x="653" y="13"/>
                  <a:pt x="653" y="13"/>
                  <a:pt x="653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64" y="12"/>
                  <a:pt x="664" y="12"/>
                  <a:pt x="664" y="12"/>
                </a:cubicBezTo>
                <a:cubicBezTo>
                  <a:pt x="664" y="12"/>
                  <a:pt x="665" y="12"/>
                  <a:pt x="665" y="12"/>
                </a:cubicBezTo>
                <a:cubicBezTo>
                  <a:pt x="668" y="12"/>
                  <a:pt x="668" y="12"/>
                  <a:pt x="668" y="12"/>
                </a:cubicBezTo>
                <a:cubicBezTo>
                  <a:pt x="669" y="13"/>
                  <a:pt x="669" y="13"/>
                  <a:pt x="669" y="13"/>
                </a:cubicBezTo>
                <a:cubicBezTo>
                  <a:pt x="670" y="13"/>
                  <a:pt x="670" y="13"/>
                  <a:pt x="670" y="13"/>
                </a:cubicBezTo>
                <a:cubicBezTo>
                  <a:pt x="670" y="11"/>
                  <a:pt x="670" y="11"/>
                  <a:pt x="670" y="11"/>
                </a:cubicBezTo>
                <a:cubicBezTo>
                  <a:pt x="672" y="11"/>
                  <a:pt x="672" y="11"/>
                  <a:pt x="672" y="11"/>
                </a:cubicBezTo>
                <a:cubicBezTo>
                  <a:pt x="672" y="7"/>
                  <a:pt x="672" y="7"/>
                  <a:pt x="672" y="7"/>
                </a:cubicBezTo>
                <a:cubicBezTo>
                  <a:pt x="680" y="10"/>
                  <a:pt x="680" y="10"/>
                  <a:pt x="680" y="10"/>
                </a:cubicBezTo>
                <a:cubicBezTo>
                  <a:pt x="681" y="10"/>
                  <a:pt x="681" y="10"/>
                  <a:pt x="682" y="10"/>
                </a:cubicBezTo>
                <a:cubicBezTo>
                  <a:pt x="693" y="8"/>
                  <a:pt x="693" y="8"/>
                  <a:pt x="693" y="8"/>
                </a:cubicBezTo>
                <a:cubicBezTo>
                  <a:pt x="693" y="7"/>
                  <a:pt x="693" y="7"/>
                  <a:pt x="693" y="7"/>
                </a:cubicBezTo>
                <a:cubicBezTo>
                  <a:pt x="696" y="8"/>
                  <a:pt x="696" y="8"/>
                  <a:pt x="696" y="8"/>
                </a:cubicBezTo>
                <a:cubicBezTo>
                  <a:pt x="699" y="7"/>
                  <a:pt x="699" y="7"/>
                  <a:pt x="699" y="7"/>
                </a:cubicBezTo>
                <a:cubicBezTo>
                  <a:pt x="699" y="8"/>
                  <a:pt x="699" y="8"/>
                  <a:pt x="699" y="8"/>
                </a:cubicBezTo>
                <a:cubicBezTo>
                  <a:pt x="706" y="10"/>
                  <a:pt x="706" y="10"/>
                  <a:pt x="706" y="10"/>
                </a:cubicBezTo>
                <a:cubicBezTo>
                  <a:pt x="706" y="9"/>
                  <a:pt x="706" y="9"/>
                  <a:pt x="706" y="9"/>
                </a:cubicBezTo>
                <a:cubicBezTo>
                  <a:pt x="710" y="9"/>
                  <a:pt x="710" y="9"/>
                  <a:pt x="710" y="9"/>
                </a:cubicBezTo>
                <a:cubicBezTo>
                  <a:pt x="710" y="8"/>
                  <a:pt x="710" y="8"/>
                  <a:pt x="710" y="8"/>
                </a:cubicBezTo>
                <a:cubicBezTo>
                  <a:pt x="723" y="8"/>
                  <a:pt x="723" y="8"/>
                  <a:pt x="723" y="8"/>
                </a:cubicBezTo>
                <a:cubicBezTo>
                  <a:pt x="730" y="7"/>
                  <a:pt x="730" y="7"/>
                  <a:pt x="730" y="7"/>
                </a:cubicBezTo>
                <a:cubicBezTo>
                  <a:pt x="730" y="9"/>
                  <a:pt x="730" y="9"/>
                  <a:pt x="730" y="9"/>
                </a:cubicBezTo>
                <a:cubicBezTo>
                  <a:pt x="732" y="9"/>
                  <a:pt x="732" y="9"/>
                  <a:pt x="732" y="9"/>
                </a:cubicBezTo>
                <a:cubicBezTo>
                  <a:pt x="733" y="11"/>
                  <a:pt x="733" y="11"/>
                  <a:pt x="733" y="11"/>
                </a:cubicBezTo>
                <a:cubicBezTo>
                  <a:pt x="738" y="12"/>
                  <a:pt x="738" y="12"/>
                  <a:pt x="738" y="12"/>
                </a:cubicBezTo>
                <a:cubicBezTo>
                  <a:pt x="738" y="10"/>
                  <a:pt x="738" y="10"/>
                  <a:pt x="738" y="10"/>
                </a:cubicBezTo>
                <a:cubicBezTo>
                  <a:pt x="746" y="12"/>
                  <a:pt x="746" y="12"/>
                  <a:pt x="746" y="12"/>
                </a:cubicBezTo>
                <a:cubicBezTo>
                  <a:pt x="747" y="11"/>
                  <a:pt x="747" y="11"/>
                  <a:pt x="747" y="11"/>
                </a:cubicBezTo>
                <a:cubicBezTo>
                  <a:pt x="749" y="10"/>
                  <a:pt x="749" y="10"/>
                  <a:pt x="749" y="10"/>
                </a:cubicBezTo>
                <a:cubicBezTo>
                  <a:pt x="752" y="8"/>
                  <a:pt x="757" y="9"/>
                  <a:pt x="761" y="10"/>
                </a:cubicBezTo>
                <a:cubicBezTo>
                  <a:pt x="761" y="9"/>
                  <a:pt x="761" y="9"/>
                  <a:pt x="761" y="9"/>
                </a:cubicBezTo>
                <a:cubicBezTo>
                  <a:pt x="772" y="9"/>
                  <a:pt x="772" y="9"/>
                  <a:pt x="772" y="9"/>
                </a:cubicBezTo>
                <a:cubicBezTo>
                  <a:pt x="774" y="7"/>
                  <a:pt x="774" y="7"/>
                  <a:pt x="774" y="7"/>
                </a:cubicBezTo>
                <a:cubicBezTo>
                  <a:pt x="777" y="8"/>
                  <a:pt x="777" y="8"/>
                  <a:pt x="777" y="8"/>
                </a:cubicBezTo>
                <a:cubicBezTo>
                  <a:pt x="777" y="7"/>
                  <a:pt x="777" y="7"/>
                  <a:pt x="777" y="7"/>
                </a:cubicBezTo>
                <a:cubicBezTo>
                  <a:pt x="782" y="8"/>
                  <a:pt x="782" y="8"/>
                  <a:pt x="782" y="8"/>
                </a:cubicBezTo>
                <a:cubicBezTo>
                  <a:pt x="782" y="0"/>
                  <a:pt x="782" y="0"/>
                  <a:pt x="782" y="0"/>
                </a:cubicBezTo>
                <a:cubicBezTo>
                  <a:pt x="791" y="5"/>
                  <a:pt x="791" y="5"/>
                  <a:pt x="791" y="5"/>
                </a:cubicBezTo>
                <a:cubicBezTo>
                  <a:pt x="791" y="6"/>
                  <a:pt x="792" y="6"/>
                  <a:pt x="793" y="7"/>
                </a:cubicBezTo>
                <a:cubicBezTo>
                  <a:pt x="799" y="7"/>
                  <a:pt x="799" y="7"/>
                  <a:pt x="799" y="7"/>
                </a:cubicBezTo>
                <a:cubicBezTo>
                  <a:pt x="799" y="8"/>
                  <a:pt x="799" y="8"/>
                  <a:pt x="799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17" y="5"/>
                  <a:pt x="817" y="5"/>
                  <a:pt x="817" y="5"/>
                </a:cubicBezTo>
                <a:cubicBezTo>
                  <a:pt x="818" y="7"/>
                  <a:pt x="818" y="7"/>
                  <a:pt x="818" y="7"/>
                </a:cubicBezTo>
                <a:cubicBezTo>
                  <a:pt x="818" y="7"/>
                  <a:pt x="819" y="7"/>
                  <a:pt x="820" y="7"/>
                </a:cubicBezTo>
                <a:cubicBezTo>
                  <a:pt x="822" y="7"/>
                  <a:pt x="822" y="7"/>
                  <a:pt x="822" y="7"/>
                </a:cubicBezTo>
                <a:cubicBezTo>
                  <a:pt x="826" y="8"/>
                  <a:pt x="826" y="8"/>
                  <a:pt x="826" y="8"/>
                </a:cubicBezTo>
                <a:cubicBezTo>
                  <a:pt x="826" y="10"/>
                  <a:pt x="826" y="10"/>
                  <a:pt x="826" y="10"/>
                </a:cubicBezTo>
                <a:cubicBezTo>
                  <a:pt x="830" y="11"/>
                  <a:pt x="830" y="11"/>
                  <a:pt x="830" y="11"/>
                </a:cubicBezTo>
                <a:cubicBezTo>
                  <a:pt x="836" y="8"/>
                  <a:pt x="836" y="8"/>
                  <a:pt x="836" y="8"/>
                </a:cubicBezTo>
                <a:cubicBezTo>
                  <a:pt x="836" y="12"/>
                  <a:pt x="836" y="12"/>
                  <a:pt x="836" y="12"/>
                </a:cubicBezTo>
                <a:cubicBezTo>
                  <a:pt x="839" y="12"/>
                  <a:pt x="841" y="11"/>
                  <a:pt x="842" y="10"/>
                </a:cubicBezTo>
                <a:cubicBezTo>
                  <a:pt x="844" y="9"/>
                  <a:pt x="844" y="9"/>
                  <a:pt x="844" y="9"/>
                </a:cubicBezTo>
                <a:cubicBezTo>
                  <a:pt x="848" y="10"/>
                  <a:pt x="848" y="10"/>
                  <a:pt x="848" y="10"/>
                </a:cubicBezTo>
                <a:cubicBezTo>
                  <a:pt x="849" y="10"/>
                  <a:pt x="850" y="10"/>
                  <a:pt x="851" y="9"/>
                </a:cubicBezTo>
                <a:cubicBezTo>
                  <a:pt x="853" y="8"/>
                  <a:pt x="854" y="8"/>
                  <a:pt x="856" y="7"/>
                </a:cubicBezTo>
                <a:cubicBezTo>
                  <a:pt x="858" y="0"/>
                  <a:pt x="858" y="0"/>
                  <a:pt x="858" y="0"/>
                </a:cubicBezTo>
                <a:cubicBezTo>
                  <a:pt x="864" y="2"/>
                  <a:pt x="864" y="2"/>
                  <a:pt x="864" y="2"/>
                </a:cubicBezTo>
                <a:cubicBezTo>
                  <a:pt x="865" y="3"/>
                  <a:pt x="869" y="4"/>
                  <a:pt x="870" y="7"/>
                </a:cubicBezTo>
                <a:cubicBezTo>
                  <a:pt x="873" y="7"/>
                  <a:pt x="873" y="7"/>
                  <a:pt x="873" y="7"/>
                </a:cubicBezTo>
                <a:cubicBezTo>
                  <a:pt x="873" y="8"/>
                  <a:pt x="873" y="8"/>
                  <a:pt x="873" y="8"/>
                </a:cubicBezTo>
                <a:cubicBezTo>
                  <a:pt x="879" y="6"/>
                  <a:pt x="879" y="6"/>
                  <a:pt x="879" y="6"/>
                </a:cubicBezTo>
                <a:cubicBezTo>
                  <a:pt x="879" y="9"/>
                  <a:pt x="879" y="9"/>
                  <a:pt x="879" y="9"/>
                </a:cubicBezTo>
                <a:cubicBezTo>
                  <a:pt x="881" y="9"/>
                  <a:pt x="881" y="9"/>
                  <a:pt x="881" y="9"/>
                </a:cubicBezTo>
                <a:cubicBezTo>
                  <a:pt x="881" y="11"/>
                  <a:pt x="881" y="11"/>
                  <a:pt x="881" y="11"/>
                </a:cubicBezTo>
                <a:cubicBezTo>
                  <a:pt x="893" y="12"/>
                  <a:pt x="893" y="12"/>
                  <a:pt x="893" y="12"/>
                </a:cubicBezTo>
                <a:cubicBezTo>
                  <a:pt x="897" y="11"/>
                  <a:pt x="897" y="11"/>
                  <a:pt x="897" y="11"/>
                </a:cubicBezTo>
                <a:cubicBezTo>
                  <a:pt x="898" y="11"/>
                  <a:pt x="898" y="11"/>
                  <a:pt x="899" y="11"/>
                </a:cubicBezTo>
                <a:cubicBezTo>
                  <a:pt x="902" y="11"/>
                  <a:pt x="902" y="11"/>
                  <a:pt x="902" y="11"/>
                </a:cubicBezTo>
                <a:cubicBezTo>
                  <a:pt x="903" y="12"/>
                  <a:pt x="903" y="12"/>
                  <a:pt x="903" y="12"/>
                </a:cubicBezTo>
                <a:cubicBezTo>
                  <a:pt x="905" y="12"/>
                  <a:pt x="905" y="12"/>
                  <a:pt x="905" y="12"/>
                </a:cubicBezTo>
                <a:cubicBezTo>
                  <a:pt x="907" y="11"/>
                  <a:pt x="907" y="11"/>
                  <a:pt x="907" y="11"/>
                </a:cubicBezTo>
                <a:cubicBezTo>
                  <a:pt x="910" y="10"/>
                  <a:pt x="912" y="10"/>
                  <a:pt x="915" y="10"/>
                </a:cubicBezTo>
                <a:cubicBezTo>
                  <a:pt x="918" y="10"/>
                  <a:pt x="921" y="10"/>
                  <a:pt x="923" y="11"/>
                </a:cubicBezTo>
                <a:cubicBezTo>
                  <a:pt x="924" y="11"/>
                  <a:pt x="925" y="11"/>
                  <a:pt x="926" y="11"/>
                </a:cubicBezTo>
                <a:cubicBezTo>
                  <a:pt x="926" y="9"/>
                  <a:pt x="926" y="9"/>
                  <a:pt x="926" y="9"/>
                </a:cubicBezTo>
                <a:cubicBezTo>
                  <a:pt x="934" y="8"/>
                  <a:pt x="934" y="8"/>
                  <a:pt x="934" y="8"/>
                </a:cubicBezTo>
                <a:cubicBezTo>
                  <a:pt x="934" y="7"/>
                  <a:pt x="934" y="7"/>
                  <a:pt x="934" y="7"/>
                </a:cubicBezTo>
                <a:cubicBezTo>
                  <a:pt x="937" y="7"/>
                  <a:pt x="937" y="7"/>
                  <a:pt x="937" y="7"/>
                </a:cubicBezTo>
                <a:cubicBezTo>
                  <a:pt x="941" y="6"/>
                  <a:pt x="941" y="6"/>
                  <a:pt x="941" y="6"/>
                </a:cubicBezTo>
                <a:cubicBezTo>
                  <a:pt x="941" y="7"/>
                  <a:pt x="941" y="7"/>
                  <a:pt x="941" y="7"/>
                </a:cubicBezTo>
                <a:cubicBezTo>
                  <a:pt x="947" y="7"/>
                  <a:pt x="947" y="7"/>
                  <a:pt x="947" y="7"/>
                </a:cubicBezTo>
                <a:cubicBezTo>
                  <a:pt x="947" y="8"/>
                  <a:pt x="947" y="8"/>
                  <a:pt x="947" y="8"/>
                </a:cubicBezTo>
                <a:cubicBezTo>
                  <a:pt x="953" y="6"/>
                  <a:pt x="953" y="6"/>
                  <a:pt x="953" y="6"/>
                </a:cubicBezTo>
                <a:cubicBezTo>
                  <a:pt x="953" y="9"/>
                  <a:pt x="953" y="9"/>
                  <a:pt x="953" y="9"/>
                </a:cubicBezTo>
                <a:cubicBezTo>
                  <a:pt x="954" y="9"/>
                  <a:pt x="954" y="9"/>
                  <a:pt x="954" y="9"/>
                </a:cubicBezTo>
                <a:cubicBezTo>
                  <a:pt x="955" y="9"/>
                  <a:pt x="955" y="9"/>
                  <a:pt x="956" y="9"/>
                </a:cubicBezTo>
                <a:cubicBezTo>
                  <a:pt x="957" y="8"/>
                  <a:pt x="957" y="8"/>
                  <a:pt x="957" y="8"/>
                </a:cubicBezTo>
                <a:cubicBezTo>
                  <a:pt x="957" y="7"/>
                  <a:pt x="957" y="7"/>
                  <a:pt x="957" y="7"/>
                </a:cubicBezTo>
                <a:cubicBezTo>
                  <a:pt x="970" y="7"/>
                  <a:pt x="970" y="7"/>
                  <a:pt x="970" y="7"/>
                </a:cubicBezTo>
                <a:cubicBezTo>
                  <a:pt x="970" y="8"/>
                  <a:pt x="970" y="8"/>
                  <a:pt x="970" y="8"/>
                </a:cubicBezTo>
                <a:cubicBezTo>
                  <a:pt x="971" y="8"/>
                  <a:pt x="971" y="8"/>
                  <a:pt x="971" y="8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4"/>
                  <a:pt x="977" y="4"/>
                  <a:pt x="977" y="4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4" y="8"/>
                  <a:pt x="984" y="8"/>
                  <a:pt x="984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1012" y="8"/>
                  <a:pt x="1012" y="8"/>
                  <a:pt x="1012" y="8"/>
                </a:cubicBezTo>
                <a:cubicBezTo>
                  <a:pt x="1019" y="6"/>
                  <a:pt x="1019" y="6"/>
                  <a:pt x="1019" y="6"/>
                </a:cubicBezTo>
                <a:cubicBezTo>
                  <a:pt x="1019" y="10"/>
                  <a:pt x="1019" y="10"/>
                  <a:pt x="1019" y="10"/>
                </a:cubicBezTo>
                <a:cubicBezTo>
                  <a:pt x="1024" y="11"/>
                  <a:pt x="1024" y="11"/>
                  <a:pt x="1024" y="11"/>
                </a:cubicBezTo>
                <a:cubicBezTo>
                  <a:pt x="1024" y="9"/>
                  <a:pt x="1024" y="9"/>
                  <a:pt x="1024" y="9"/>
                </a:cubicBezTo>
                <a:cubicBezTo>
                  <a:pt x="1030" y="11"/>
                  <a:pt x="1030" y="11"/>
                  <a:pt x="1030" y="11"/>
                </a:cubicBezTo>
                <a:cubicBezTo>
                  <a:pt x="1032" y="11"/>
                  <a:pt x="1032" y="11"/>
                  <a:pt x="1032" y="11"/>
                </a:cubicBezTo>
                <a:cubicBezTo>
                  <a:pt x="1032" y="8"/>
                  <a:pt x="1032" y="8"/>
                  <a:pt x="1032" y="8"/>
                </a:cubicBezTo>
                <a:cubicBezTo>
                  <a:pt x="1055" y="12"/>
                  <a:pt x="1055" y="12"/>
                  <a:pt x="1055" y="12"/>
                </a:cubicBezTo>
                <a:cubicBezTo>
                  <a:pt x="1059" y="12"/>
                  <a:pt x="1059" y="12"/>
                  <a:pt x="1059" y="12"/>
                </a:cubicBezTo>
                <a:cubicBezTo>
                  <a:pt x="1059" y="11"/>
                  <a:pt x="1059" y="11"/>
                  <a:pt x="1059" y="11"/>
                </a:cubicBezTo>
                <a:cubicBezTo>
                  <a:pt x="1072" y="11"/>
                  <a:pt x="1072" y="11"/>
                  <a:pt x="1072" y="11"/>
                </a:cubicBezTo>
                <a:cubicBezTo>
                  <a:pt x="1072" y="13"/>
                  <a:pt x="1072" y="13"/>
                  <a:pt x="1072" y="13"/>
                </a:cubicBezTo>
                <a:cubicBezTo>
                  <a:pt x="1073" y="13"/>
                  <a:pt x="1074" y="13"/>
                  <a:pt x="1074" y="13"/>
                </a:cubicBezTo>
                <a:cubicBezTo>
                  <a:pt x="1078" y="13"/>
                  <a:pt x="1080" y="12"/>
                  <a:pt x="1081" y="12"/>
                </a:cubicBezTo>
                <a:cubicBezTo>
                  <a:pt x="1083" y="8"/>
                  <a:pt x="1083" y="8"/>
                  <a:pt x="1083" y="8"/>
                </a:cubicBezTo>
                <a:cubicBezTo>
                  <a:pt x="1103" y="10"/>
                  <a:pt x="1103" y="10"/>
                  <a:pt x="1103" y="10"/>
                </a:cubicBezTo>
                <a:cubicBezTo>
                  <a:pt x="1103" y="11"/>
                  <a:pt x="1103" y="11"/>
                  <a:pt x="1103" y="11"/>
                </a:cubicBezTo>
                <a:cubicBezTo>
                  <a:pt x="1114" y="11"/>
                  <a:pt x="1114" y="11"/>
                  <a:pt x="1114" y="11"/>
                </a:cubicBezTo>
                <a:cubicBezTo>
                  <a:pt x="1114" y="12"/>
                  <a:pt x="1114" y="12"/>
                  <a:pt x="111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7" y="12"/>
                  <a:pt x="1127" y="12"/>
                  <a:pt x="1127" y="12"/>
                </a:cubicBezTo>
                <a:cubicBezTo>
                  <a:pt x="1127" y="11"/>
                  <a:pt x="1127" y="11"/>
                  <a:pt x="1127" y="11"/>
                </a:cubicBezTo>
                <a:cubicBezTo>
                  <a:pt x="1140" y="11"/>
                  <a:pt x="1140" y="11"/>
                  <a:pt x="1140" y="11"/>
                </a:cubicBezTo>
                <a:cubicBezTo>
                  <a:pt x="1140" y="12"/>
                  <a:pt x="1140" y="12"/>
                  <a:pt x="1140" y="12"/>
                </a:cubicBezTo>
                <a:cubicBezTo>
                  <a:pt x="1151" y="12"/>
                  <a:pt x="1151" y="12"/>
                  <a:pt x="1151" y="12"/>
                </a:cubicBezTo>
                <a:cubicBezTo>
                  <a:pt x="1151" y="11"/>
                  <a:pt x="1151" y="11"/>
                  <a:pt x="1151" y="11"/>
                </a:cubicBezTo>
                <a:cubicBezTo>
                  <a:pt x="1156" y="11"/>
                  <a:pt x="1156" y="11"/>
                  <a:pt x="1156" y="11"/>
                </a:cubicBezTo>
                <a:cubicBezTo>
                  <a:pt x="1160" y="10"/>
                  <a:pt x="1160" y="10"/>
                  <a:pt x="1160" y="10"/>
                </a:cubicBezTo>
                <a:cubicBezTo>
                  <a:pt x="1163" y="9"/>
                  <a:pt x="1167" y="10"/>
                  <a:pt x="1172" y="12"/>
                </a:cubicBezTo>
                <a:cubicBezTo>
                  <a:pt x="1172" y="12"/>
                  <a:pt x="1172" y="12"/>
                  <a:pt x="1172" y="12"/>
                </a:cubicBezTo>
                <a:cubicBezTo>
                  <a:pt x="1188" y="12"/>
                  <a:pt x="1188" y="12"/>
                  <a:pt x="1188" y="12"/>
                </a:cubicBezTo>
                <a:cubicBezTo>
                  <a:pt x="1188" y="11"/>
                  <a:pt x="1188" y="11"/>
                  <a:pt x="1188" y="11"/>
                </a:cubicBezTo>
                <a:cubicBezTo>
                  <a:pt x="1190" y="10"/>
                  <a:pt x="1190" y="10"/>
                  <a:pt x="1190" y="10"/>
                </a:cubicBezTo>
                <a:cubicBezTo>
                  <a:pt x="1194" y="8"/>
                  <a:pt x="1199" y="9"/>
                  <a:pt x="1204" y="10"/>
                </a:cubicBezTo>
                <a:cubicBezTo>
                  <a:pt x="1204" y="9"/>
                  <a:pt x="1204" y="9"/>
                  <a:pt x="1204" y="9"/>
                </a:cubicBezTo>
                <a:cubicBezTo>
                  <a:pt x="1207" y="9"/>
                  <a:pt x="1207" y="9"/>
                  <a:pt x="1207" y="9"/>
                </a:cubicBezTo>
                <a:cubicBezTo>
                  <a:pt x="1207" y="8"/>
                  <a:pt x="1207" y="8"/>
                  <a:pt x="1207" y="8"/>
                </a:cubicBezTo>
                <a:cubicBezTo>
                  <a:pt x="1211" y="8"/>
                  <a:pt x="1211" y="8"/>
                  <a:pt x="1211" y="8"/>
                </a:cubicBezTo>
                <a:cubicBezTo>
                  <a:pt x="1211" y="7"/>
                  <a:pt x="1211" y="7"/>
                  <a:pt x="1211" y="7"/>
                </a:cubicBezTo>
                <a:cubicBezTo>
                  <a:pt x="1224" y="7"/>
                  <a:pt x="1224" y="7"/>
                  <a:pt x="1224" y="7"/>
                </a:cubicBezTo>
                <a:cubicBezTo>
                  <a:pt x="1224" y="8"/>
                  <a:pt x="1224" y="8"/>
                  <a:pt x="1224" y="8"/>
                </a:cubicBezTo>
                <a:cubicBezTo>
                  <a:pt x="1225" y="8"/>
                  <a:pt x="1225" y="8"/>
                  <a:pt x="1225" y="8"/>
                </a:cubicBezTo>
                <a:cubicBezTo>
                  <a:pt x="1226" y="8"/>
                  <a:pt x="1227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34" y="9"/>
                  <a:pt x="1234" y="9"/>
                  <a:pt x="1234" y="9"/>
                </a:cubicBezTo>
                <a:cubicBezTo>
                  <a:pt x="1240" y="9"/>
                  <a:pt x="1240" y="9"/>
                  <a:pt x="1240" y="9"/>
                </a:cubicBezTo>
                <a:cubicBezTo>
                  <a:pt x="1240" y="11"/>
                  <a:pt x="1240" y="11"/>
                  <a:pt x="1240" y="11"/>
                </a:cubicBezTo>
                <a:cubicBezTo>
                  <a:pt x="1246" y="11"/>
                  <a:pt x="1246" y="11"/>
                  <a:pt x="1246" y="11"/>
                </a:cubicBezTo>
                <a:cubicBezTo>
                  <a:pt x="1246" y="12"/>
                  <a:pt x="1246" y="12"/>
                  <a:pt x="1246" y="12"/>
                </a:cubicBezTo>
                <a:cubicBezTo>
                  <a:pt x="1251" y="12"/>
                  <a:pt x="1251" y="12"/>
                  <a:pt x="1251" y="12"/>
                </a:cubicBezTo>
                <a:cubicBezTo>
                  <a:pt x="1251" y="11"/>
                  <a:pt x="1251" y="11"/>
                  <a:pt x="1251" y="11"/>
                </a:cubicBezTo>
                <a:cubicBezTo>
                  <a:pt x="1256" y="11"/>
                  <a:pt x="1256" y="11"/>
                  <a:pt x="1256" y="11"/>
                </a:cubicBezTo>
                <a:cubicBezTo>
                  <a:pt x="1257" y="9"/>
                  <a:pt x="1257" y="9"/>
                  <a:pt x="1257" y="9"/>
                </a:cubicBezTo>
                <a:cubicBezTo>
                  <a:pt x="1259" y="9"/>
                  <a:pt x="1259" y="9"/>
                  <a:pt x="1259" y="9"/>
                </a:cubicBezTo>
                <a:cubicBezTo>
                  <a:pt x="1260" y="8"/>
                  <a:pt x="1261" y="8"/>
                  <a:pt x="1262" y="8"/>
                </a:cubicBezTo>
                <a:cubicBezTo>
                  <a:pt x="1263" y="8"/>
                  <a:pt x="1264" y="8"/>
                  <a:pt x="1266" y="10"/>
                </a:cubicBezTo>
                <a:cubicBezTo>
                  <a:pt x="1267" y="10"/>
                  <a:pt x="1267" y="9"/>
                  <a:pt x="1268" y="9"/>
                </a:cubicBezTo>
                <a:cubicBezTo>
                  <a:pt x="1269" y="9"/>
                  <a:pt x="1270" y="9"/>
                  <a:pt x="1271" y="8"/>
                </a:cubicBezTo>
                <a:cubicBezTo>
                  <a:pt x="1278" y="7"/>
                  <a:pt x="1278" y="7"/>
                  <a:pt x="1278" y="7"/>
                </a:cubicBezTo>
                <a:cubicBezTo>
                  <a:pt x="1278" y="10"/>
                  <a:pt x="1278" y="10"/>
                  <a:pt x="1278" y="10"/>
                </a:cubicBezTo>
                <a:cubicBezTo>
                  <a:pt x="1280" y="10"/>
                  <a:pt x="1283" y="10"/>
                  <a:pt x="1285" y="10"/>
                </a:cubicBezTo>
                <a:cubicBezTo>
                  <a:pt x="1287" y="10"/>
                  <a:pt x="1288" y="10"/>
                  <a:pt x="1290" y="10"/>
                </a:cubicBezTo>
                <a:cubicBezTo>
                  <a:pt x="1294" y="10"/>
                  <a:pt x="1296" y="10"/>
                  <a:pt x="1299" y="10"/>
                </a:cubicBezTo>
                <a:cubicBezTo>
                  <a:pt x="1300" y="9"/>
                  <a:pt x="1300" y="9"/>
                  <a:pt x="1300" y="9"/>
                </a:cubicBezTo>
                <a:cubicBezTo>
                  <a:pt x="1316" y="9"/>
                  <a:pt x="1316" y="9"/>
                  <a:pt x="1316" y="9"/>
                </a:cubicBezTo>
                <a:cubicBezTo>
                  <a:pt x="1330" y="5"/>
                  <a:pt x="1330" y="5"/>
                  <a:pt x="1330" y="5"/>
                </a:cubicBezTo>
                <a:cubicBezTo>
                  <a:pt x="1330" y="9"/>
                  <a:pt x="1330" y="9"/>
                  <a:pt x="1330" y="9"/>
                </a:cubicBezTo>
                <a:cubicBezTo>
                  <a:pt x="1350" y="14"/>
                  <a:pt x="1350" y="14"/>
                  <a:pt x="1350" y="14"/>
                </a:cubicBezTo>
                <a:cubicBezTo>
                  <a:pt x="1352" y="13"/>
                  <a:pt x="1353" y="13"/>
                  <a:pt x="1355" y="13"/>
                </a:cubicBezTo>
                <a:cubicBezTo>
                  <a:pt x="1358" y="14"/>
                  <a:pt x="1358" y="14"/>
                  <a:pt x="1358" y="14"/>
                </a:cubicBezTo>
                <a:cubicBezTo>
                  <a:pt x="1360" y="11"/>
                  <a:pt x="1360" y="11"/>
                  <a:pt x="1360" y="11"/>
                </a:cubicBezTo>
                <a:cubicBezTo>
                  <a:pt x="1366" y="11"/>
                  <a:pt x="1366" y="11"/>
                  <a:pt x="1366" y="11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8" y="12"/>
                  <a:pt x="1369" y="12"/>
                </a:cubicBezTo>
                <a:cubicBezTo>
                  <a:pt x="1370" y="12"/>
                  <a:pt x="1371" y="12"/>
                  <a:pt x="1372" y="12"/>
                </a:cubicBezTo>
                <a:cubicBezTo>
                  <a:pt x="1374" y="12"/>
                  <a:pt x="1376" y="12"/>
                  <a:pt x="1378" y="12"/>
                </a:cubicBezTo>
                <a:cubicBezTo>
                  <a:pt x="1378" y="8"/>
                  <a:pt x="1378" y="8"/>
                  <a:pt x="1378" y="8"/>
                </a:cubicBezTo>
                <a:cubicBezTo>
                  <a:pt x="1383" y="10"/>
                  <a:pt x="1383" y="10"/>
                  <a:pt x="1383" y="10"/>
                </a:cubicBezTo>
                <a:cubicBezTo>
                  <a:pt x="1404" y="13"/>
                  <a:pt x="1404" y="13"/>
                  <a:pt x="1404" y="13"/>
                </a:cubicBezTo>
                <a:cubicBezTo>
                  <a:pt x="1416" y="11"/>
                  <a:pt x="1416" y="11"/>
                  <a:pt x="1416" y="11"/>
                </a:cubicBezTo>
                <a:cubicBezTo>
                  <a:pt x="1417" y="12"/>
                  <a:pt x="1417" y="12"/>
                  <a:pt x="1417" y="12"/>
                </a:cubicBezTo>
                <a:cubicBezTo>
                  <a:pt x="1420" y="12"/>
                  <a:pt x="1420" y="12"/>
                  <a:pt x="1420" y="12"/>
                </a:cubicBezTo>
                <a:cubicBezTo>
                  <a:pt x="1420" y="11"/>
                  <a:pt x="1420" y="11"/>
                  <a:pt x="1420" y="11"/>
                </a:cubicBezTo>
                <a:cubicBezTo>
                  <a:pt x="1424" y="11"/>
                  <a:pt x="1424" y="11"/>
                  <a:pt x="1424" y="11"/>
                </a:cubicBezTo>
                <a:cubicBezTo>
                  <a:pt x="1424" y="8"/>
                  <a:pt x="1424" y="8"/>
                  <a:pt x="1424" y="8"/>
                </a:cubicBezTo>
                <a:cubicBezTo>
                  <a:pt x="1437" y="11"/>
                  <a:pt x="1437" y="11"/>
                  <a:pt x="1437" y="11"/>
                </a:cubicBezTo>
                <a:cubicBezTo>
                  <a:pt x="1438" y="11"/>
                  <a:pt x="1438" y="10"/>
                  <a:pt x="1439" y="10"/>
                </a:cubicBezTo>
                <a:cubicBezTo>
                  <a:pt x="1442" y="10"/>
                  <a:pt x="1447" y="9"/>
                  <a:pt x="1451" y="10"/>
                </a:cubicBezTo>
                <a:cubicBezTo>
                  <a:pt x="1455" y="11"/>
                  <a:pt x="1455" y="11"/>
                  <a:pt x="1455" y="11"/>
                </a:cubicBezTo>
                <a:cubicBezTo>
                  <a:pt x="1469" y="11"/>
                  <a:pt x="1469" y="11"/>
                  <a:pt x="1469" y="11"/>
                </a:cubicBezTo>
                <a:cubicBezTo>
                  <a:pt x="1476" y="10"/>
                  <a:pt x="1476" y="10"/>
                  <a:pt x="1476" y="10"/>
                </a:cubicBezTo>
                <a:cubicBezTo>
                  <a:pt x="1476" y="12"/>
                  <a:pt x="1476" y="12"/>
                  <a:pt x="1476" y="12"/>
                </a:cubicBezTo>
                <a:cubicBezTo>
                  <a:pt x="1481" y="12"/>
                  <a:pt x="1481" y="12"/>
                  <a:pt x="1481" y="12"/>
                </a:cubicBezTo>
                <a:cubicBezTo>
                  <a:pt x="1481" y="13"/>
                  <a:pt x="1481" y="13"/>
                  <a:pt x="1481" y="13"/>
                </a:cubicBezTo>
                <a:cubicBezTo>
                  <a:pt x="1491" y="13"/>
                  <a:pt x="1491" y="13"/>
                  <a:pt x="1491" y="13"/>
                </a:cubicBezTo>
                <a:cubicBezTo>
                  <a:pt x="1491" y="14"/>
                  <a:pt x="1491" y="14"/>
                  <a:pt x="1491" y="14"/>
                </a:cubicBezTo>
                <a:cubicBezTo>
                  <a:pt x="1493" y="14"/>
                  <a:pt x="1493" y="14"/>
                  <a:pt x="1493" y="14"/>
                </a:cubicBezTo>
                <a:cubicBezTo>
                  <a:pt x="1496" y="11"/>
                  <a:pt x="1499" y="9"/>
                  <a:pt x="1505" y="9"/>
                </a:cubicBezTo>
                <a:cubicBezTo>
                  <a:pt x="1506" y="9"/>
                  <a:pt x="1508" y="9"/>
                  <a:pt x="1509" y="9"/>
                </a:cubicBezTo>
                <a:cubicBezTo>
                  <a:pt x="1510" y="9"/>
                  <a:pt x="1511" y="9"/>
                  <a:pt x="1512" y="9"/>
                </a:cubicBezTo>
                <a:cubicBezTo>
                  <a:pt x="1513" y="10"/>
                  <a:pt x="1513" y="10"/>
                  <a:pt x="1513" y="10"/>
                </a:cubicBezTo>
                <a:cubicBezTo>
                  <a:pt x="1515" y="6"/>
                  <a:pt x="1515" y="6"/>
                  <a:pt x="1515" y="6"/>
                </a:cubicBezTo>
                <a:cubicBezTo>
                  <a:pt x="1520" y="7"/>
                  <a:pt x="1520" y="7"/>
                  <a:pt x="1520" y="7"/>
                </a:cubicBezTo>
                <a:cubicBezTo>
                  <a:pt x="1528" y="11"/>
                  <a:pt x="1533" y="12"/>
                  <a:pt x="1545" y="12"/>
                </a:cubicBezTo>
                <a:cubicBezTo>
                  <a:pt x="1547" y="12"/>
                  <a:pt x="1547" y="12"/>
                  <a:pt x="1547" y="12"/>
                </a:cubicBezTo>
                <a:cubicBezTo>
                  <a:pt x="1547" y="11"/>
                  <a:pt x="1547" y="11"/>
                  <a:pt x="1547" y="11"/>
                </a:cubicBezTo>
                <a:cubicBezTo>
                  <a:pt x="1550" y="11"/>
                  <a:pt x="1550" y="11"/>
                  <a:pt x="1550" y="11"/>
                </a:cubicBezTo>
                <a:cubicBezTo>
                  <a:pt x="1550" y="7"/>
                  <a:pt x="1550" y="7"/>
                  <a:pt x="1550" y="7"/>
                </a:cubicBezTo>
                <a:cubicBezTo>
                  <a:pt x="1561" y="11"/>
                  <a:pt x="1561" y="11"/>
                  <a:pt x="1561" y="11"/>
                </a:cubicBezTo>
                <a:cubicBezTo>
                  <a:pt x="1561" y="7"/>
                  <a:pt x="1561" y="7"/>
                  <a:pt x="1561" y="7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602" y="10"/>
                  <a:pt x="1602" y="10"/>
                  <a:pt x="1602" y="10"/>
                </a:cubicBezTo>
                <a:cubicBezTo>
                  <a:pt x="1602" y="9"/>
                  <a:pt x="1603" y="9"/>
                  <a:pt x="1603" y="9"/>
                </a:cubicBezTo>
                <a:cubicBezTo>
                  <a:pt x="1604" y="9"/>
                  <a:pt x="1606" y="10"/>
                  <a:pt x="1607" y="10"/>
                </a:cubicBezTo>
                <a:cubicBezTo>
                  <a:pt x="1612" y="10"/>
                  <a:pt x="1612" y="10"/>
                  <a:pt x="1612" y="10"/>
                </a:cubicBezTo>
                <a:cubicBezTo>
                  <a:pt x="1612" y="10"/>
                  <a:pt x="1612" y="10"/>
                  <a:pt x="1613" y="9"/>
                </a:cubicBezTo>
                <a:cubicBezTo>
                  <a:pt x="1616" y="8"/>
                  <a:pt x="1619" y="7"/>
                  <a:pt x="1623" y="7"/>
                </a:cubicBezTo>
                <a:cubicBezTo>
                  <a:pt x="1625" y="7"/>
                  <a:pt x="1627" y="7"/>
                  <a:pt x="1628" y="7"/>
                </a:cubicBezTo>
                <a:cubicBezTo>
                  <a:pt x="1632" y="9"/>
                  <a:pt x="1632" y="9"/>
                  <a:pt x="1632" y="9"/>
                </a:cubicBezTo>
                <a:cubicBezTo>
                  <a:pt x="1632" y="10"/>
                  <a:pt x="1632" y="10"/>
                  <a:pt x="1632" y="10"/>
                </a:cubicBezTo>
                <a:cubicBezTo>
                  <a:pt x="1634" y="11"/>
                  <a:pt x="1634" y="11"/>
                  <a:pt x="1634" y="11"/>
                </a:cubicBezTo>
                <a:cubicBezTo>
                  <a:pt x="1634" y="12"/>
                  <a:pt x="1634" y="12"/>
                  <a:pt x="1634" y="12"/>
                </a:cubicBezTo>
                <a:cubicBezTo>
                  <a:pt x="1644" y="12"/>
                  <a:pt x="1644" y="12"/>
                  <a:pt x="1644" y="12"/>
                </a:cubicBezTo>
                <a:cubicBezTo>
                  <a:pt x="1644" y="13"/>
                  <a:pt x="1644" y="13"/>
                  <a:pt x="1644" y="13"/>
                </a:cubicBezTo>
                <a:cubicBezTo>
                  <a:pt x="1648" y="13"/>
                  <a:pt x="1648" y="13"/>
                  <a:pt x="1648" y="13"/>
                </a:cubicBezTo>
                <a:cubicBezTo>
                  <a:pt x="1648" y="15"/>
                  <a:pt x="1648" y="15"/>
                  <a:pt x="1648" y="15"/>
                </a:cubicBezTo>
                <a:cubicBezTo>
                  <a:pt x="1649" y="15"/>
                  <a:pt x="1650" y="15"/>
                  <a:pt x="1652" y="15"/>
                </a:cubicBezTo>
                <a:cubicBezTo>
                  <a:pt x="1654" y="15"/>
                  <a:pt x="1655" y="15"/>
                  <a:pt x="1656" y="15"/>
                </a:cubicBezTo>
                <a:cubicBezTo>
                  <a:pt x="1659" y="10"/>
                  <a:pt x="1659" y="10"/>
                  <a:pt x="1659" y="10"/>
                </a:cubicBezTo>
                <a:cubicBezTo>
                  <a:pt x="1672" y="12"/>
                  <a:pt x="1672" y="12"/>
                  <a:pt x="1672" y="12"/>
                </a:cubicBezTo>
                <a:cubicBezTo>
                  <a:pt x="1673" y="11"/>
                  <a:pt x="1673" y="11"/>
                  <a:pt x="1673" y="11"/>
                </a:cubicBezTo>
                <a:cubicBezTo>
                  <a:pt x="1678" y="11"/>
                  <a:pt x="1678" y="11"/>
                  <a:pt x="1678" y="11"/>
                </a:cubicBezTo>
                <a:cubicBezTo>
                  <a:pt x="1695" y="12"/>
                  <a:pt x="1695" y="12"/>
                  <a:pt x="1695" y="12"/>
                </a:cubicBezTo>
                <a:cubicBezTo>
                  <a:pt x="1695" y="11"/>
                  <a:pt x="1695" y="11"/>
                  <a:pt x="1695" y="11"/>
                </a:cubicBezTo>
                <a:cubicBezTo>
                  <a:pt x="1698" y="11"/>
                  <a:pt x="1698" y="11"/>
                  <a:pt x="1698" y="11"/>
                </a:cubicBezTo>
                <a:cubicBezTo>
                  <a:pt x="1698" y="9"/>
                  <a:pt x="1698" y="9"/>
                  <a:pt x="1698" y="9"/>
                </a:cubicBezTo>
                <a:cubicBezTo>
                  <a:pt x="1705" y="9"/>
                  <a:pt x="1705" y="9"/>
                  <a:pt x="1705" y="9"/>
                </a:cubicBezTo>
                <a:cubicBezTo>
                  <a:pt x="1705" y="8"/>
                  <a:pt x="1705" y="8"/>
                  <a:pt x="1705" y="8"/>
                </a:cubicBezTo>
                <a:cubicBezTo>
                  <a:pt x="1718" y="8"/>
                  <a:pt x="1718" y="8"/>
                  <a:pt x="1718" y="8"/>
                </a:cubicBezTo>
                <a:cubicBezTo>
                  <a:pt x="1718" y="9"/>
                  <a:pt x="1718" y="9"/>
                  <a:pt x="1718" y="9"/>
                </a:cubicBezTo>
                <a:cubicBezTo>
                  <a:pt x="1720" y="9"/>
                  <a:pt x="1720" y="9"/>
                  <a:pt x="1720" y="9"/>
                </a:cubicBezTo>
                <a:cubicBezTo>
                  <a:pt x="1720" y="8"/>
                  <a:pt x="1720" y="8"/>
                  <a:pt x="1720" y="8"/>
                </a:cubicBezTo>
                <a:cubicBezTo>
                  <a:pt x="1740" y="8"/>
                  <a:pt x="1740" y="8"/>
                  <a:pt x="1740" y="8"/>
                </a:cubicBezTo>
                <a:cubicBezTo>
                  <a:pt x="1740" y="10"/>
                  <a:pt x="1740" y="10"/>
                  <a:pt x="1740" y="10"/>
                </a:cubicBezTo>
                <a:cubicBezTo>
                  <a:pt x="1740" y="9"/>
                  <a:pt x="1740" y="9"/>
                  <a:pt x="1740" y="9"/>
                </a:cubicBezTo>
                <a:cubicBezTo>
                  <a:pt x="1774" y="11"/>
                  <a:pt x="1774" y="11"/>
                  <a:pt x="1774" y="11"/>
                </a:cubicBezTo>
                <a:cubicBezTo>
                  <a:pt x="1774" y="12"/>
                  <a:pt x="1774" y="12"/>
                  <a:pt x="1774" y="12"/>
                </a:cubicBezTo>
                <a:cubicBezTo>
                  <a:pt x="1775" y="12"/>
                  <a:pt x="1775" y="12"/>
                  <a:pt x="1775" y="12"/>
                </a:cubicBezTo>
                <a:cubicBezTo>
                  <a:pt x="1776" y="12"/>
                  <a:pt x="1776" y="12"/>
                  <a:pt x="1777" y="12"/>
                </a:cubicBezTo>
                <a:cubicBezTo>
                  <a:pt x="1777" y="11"/>
                  <a:pt x="1777" y="11"/>
                  <a:pt x="1777" y="11"/>
                </a:cubicBezTo>
                <a:cubicBezTo>
                  <a:pt x="1780" y="11"/>
                  <a:pt x="1780" y="11"/>
                  <a:pt x="1780" y="11"/>
                </a:cubicBezTo>
                <a:cubicBezTo>
                  <a:pt x="1780" y="9"/>
                  <a:pt x="1780" y="9"/>
                  <a:pt x="1780" y="9"/>
                </a:cubicBezTo>
                <a:cubicBezTo>
                  <a:pt x="1800" y="9"/>
                  <a:pt x="1800" y="9"/>
                  <a:pt x="1800" y="9"/>
                </a:cubicBezTo>
                <a:cubicBezTo>
                  <a:pt x="1807" y="7"/>
                  <a:pt x="1807" y="7"/>
                  <a:pt x="1807" y="7"/>
                </a:cubicBezTo>
                <a:cubicBezTo>
                  <a:pt x="1807" y="11"/>
                  <a:pt x="1807" y="11"/>
                  <a:pt x="1807" y="11"/>
                </a:cubicBezTo>
                <a:cubicBezTo>
                  <a:pt x="1808" y="11"/>
                  <a:pt x="1809" y="11"/>
                  <a:pt x="1810" y="12"/>
                </a:cubicBezTo>
                <a:cubicBezTo>
                  <a:pt x="1811" y="11"/>
                  <a:pt x="1814" y="10"/>
                  <a:pt x="1817" y="11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5" y="13"/>
                  <a:pt x="1825" y="13"/>
                  <a:pt x="1825" y="13"/>
                </a:cubicBezTo>
                <a:cubicBezTo>
                  <a:pt x="1825" y="12"/>
                  <a:pt x="1825" y="12"/>
                  <a:pt x="1825" y="12"/>
                </a:cubicBezTo>
                <a:cubicBezTo>
                  <a:pt x="1830" y="12"/>
                  <a:pt x="1830" y="12"/>
                  <a:pt x="1830" y="12"/>
                </a:cubicBezTo>
                <a:cubicBezTo>
                  <a:pt x="1830" y="11"/>
                  <a:pt x="1830" y="11"/>
                  <a:pt x="1830" y="11"/>
                </a:cubicBezTo>
                <a:cubicBezTo>
                  <a:pt x="1843" y="11"/>
                  <a:pt x="1843" y="11"/>
                  <a:pt x="1843" y="11"/>
                </a:cubicBezTo>
                <a:cubicBezTo>
                  <a:pt x="1843" y="12"/>
                  <a:pt x="1843" y="12"/>
                  <a:pt x="1843" y="12"/>
                </a:cubicBezTo>
                <a:cubicBezTo>
                  <a:pt x="1856" y="12"/>
                  <a:pt x="1856" y="12"/>
                  <a:pt x="1856" y="12"/>
                </a:cubicBezTo>
                <a:cubicBezTo>
                  <a:pt x="1856" y="7"/>
                  <a:pt x="1856" y="7"/>
                  <a:pt x="1856" y="7"/>
                </a:cubicBezTo>
                <a:cubicBezTo>
                  <a:pt x="1865" y="12"/>
                  <a:pt x="1865" y="12"/>
                  <a:pt x="1865" y="12"/>
                </a:cubicBezTo>
                <a:cubicBezTo>
                  <a:pt x="1869" y="11"/>
                  <a:pt x="1869" y="11"/>
                  <a:pt x="1869" y="11"/>
                </a:cubicBezTo>
                <a:cubicBezTo>
                  <a:pt x="1869" y="9"/>
                  <a:pt x="1869" y="9"/>
                  <a:pt x="1869" y="9"/>
                </a:cubicBezTo>
                <a:cubicBezTo>
                  <a:pt x="1872" y="9"/>
                  <a:pt x="1872" y="9"/>
                  <a:pt x="1872" y="9"/>
                </a:cubicBezTo>
                <a:cubicBezTo>
                  <a:pt x="1872" y="8"/>
                  <a:pt x="1872" y="8"/>
                  <a:pt x="1872" y="8"/>
                </a:cubicBezTo>
                <a:cubicBezTo>
                  <a:pt x="1878" y="8"/>
                  <a:pt x="1878" y="8"/>
                  <a:pt x="1878" y="8"/>
                </a:cubicBezTo>
                <a:cubicBezTo>
                  <a:pt x="1879" y="8"/>
                  <a:pt x="1880" y="9"/>
                  <a:pt x="1882" y="9"/>
                </a:cubicBezTo>
                <a:cubicBezTo>
                  <a:pt x="1883" y="9"/>
                  <a:pt x="1885" y="9"/>
                  <a:pt x="1887" y="10"/>
                </a:cubicBezTo>
                <a:cubicBezTo>
                  <a:pt x="1890" y="11"/>
                  <a:pt x="1890" y="11"/>
                  <a:pt x="1890" y="11"/>
                </a:cubicBezTo>
                <a:cubicBezTo>
                  <a:pt x="1896" y="11"/>
                  <a:pt x="1896" y="11"/>
                  <a:pt x="1896" y="11"/>
                </a:cubicBezTo>
                <a:cubicBezTo>
                  <a:pt x="1896" y="12"/>
                  <a:pt x="1896" y="12"/>
                  <a:pt x="1896" y="12"/>
                </a:cubicBezTo>
                <a:cubicBezTo>
                  <a:pt x="1901" y="12"/>
                  <a:pt x="1901" y="12"/>
                  <a:pt x="1901" y="12"/>
                </a:cubicBezTo>
                <a:cubicBezTo>
                  <a:pt x="1901" y="13"/>
                  <a:pt x="1901" y="13"/>
                  <a:pt x="1901" y="13"/>
                </a:cubicBezTo>
                <a:cubicBezTo>
                  <a:pt x="1902" y="13"/>
                  <a:pt x="1902" y="13"/>
                  <a:pt x="1902" y="13"/>
                </a:cubicBezTo>
                <a:cubicBezTo>
                  <a:pt x="1907" y="13"/>
                  <a:pt x="1907" y="13"/>
                  <a:pt x="1907" y="13"/>
                </a:cubicBezTo>
                <a:cubicBezTo>
                  <a:pt x="1907" y="14"/>
                  <a:pt x="1907" y="14"/>
                  <a:pt x="1907" y="14"/>
                </a:cubicBezTo>
                <a:cubicBezTo>
                  <a:pt x="1909" y="14"/>
                  <a:pt x="1909" y="14"/>
                  <a:pt x="1909" y="14"/>
                </a:cubicBezTo>
                <a:cubicBezTo>
                  <a:pt x="1912" y="13"/>
                  <a:pt x="1912" y="13"/>
                  <a:pt x="1912" y="13"/>
                </a:cubicBezTo>
                <a:cubicBezTo>
                  <a:pt x="1912" y="12"/>
                  <a:pt x="1912" y="12"/>
                  <a:pt x="1912" y="12"/>
                </a:cubicBezTo>
                <a:cubicBezTo>
                  <a:pt x="1916" y="11"/>
                  <a:pt x="1916" y="11"/>
                  <a:pt x="1916" y="11"/>
                </a:cubicBezTo>
                <a:cubicBezTo>
                  <a:pt x="1917" y="11"/>
                  <a:pt x="1918" y="11"/>
                  <a:pt x="1919" y="11"/>
                </a:cubicBezTo>
                <a:cubicBezTo>
                  <a:pt x="1919" y="11"/>
                  <a:pt x="1920" y="11"/>
                  <a:pt x="1920" y="11"/>
                </a:cubicBezTo>
                <a:cubicBezTo>
                  <a:pt x="1920" y="10"/>
                  <a:pt x="1921" y="10"/>
                  <a:pt x="1921" y="10"/>
                </a:cubicBezTo>
                <a:cubicBezTo>
                  <a:pt x="1921" y="10"/>
                  <a:pt x="1921" y="10"/>
                  <a:pt x="1921" y="10"/>
                </a:cubicBezTo>
                <a:cubicBezTo>
                  <a:pt x="1921" y="8"/>
                  <a:pt x="1921" y="8"/>
                  <a:pt x="1921" y="8"/>
                </a:cubicBezTo>
                <a:cubicBezTo>
                  <a:pt x="1926" y="8"/>
                  <a:pt x="1926" y="8"/>
                  <a:pt x="1926" y="8"/>
                </a:cubicBezTo>
                <a:cubicBezTo>
                  <a:pt x="1927" y="6"/>
                  <a:pt x="1927" y="6"/>
                  <a:pt x="1927" y="6"/>
                </a:cubicBezTo>
                <a:cubicBezTo>
                  <a:pt x="1943" y="6"/>
                  <a:pt x="1943" y="6"/>
                  <a:pt x="1943" y="6"/>
                </a:cubicBezTo>
                <a:cubicBezTo>
                  <a:pt x="1945" y="8"/>
                  <a:pt x="1945" y="8"/>
                  <a:pt x="1945" y="8"/>
                </a:cubicBezTo>
                <a:cubicBezTo>
                  <a:pt x="1952" y="8"/>
                  <a:pt x="1952" y="8"/>
                  <a:pt x="1952" y="8"/>
                </a:cubicBezTo>
                <a:cubicBezTo>
                  <a:pt x="1952" y="9"/>
                  <a:pt x="1952" y="9"/>
                  <a:pt x="1952" y="9"/>
                </a:cubicBezTo>
                <a:cubicBezTo>
                  <a:pt x="1960" y="9"/>
                  <a:pt x="1960" y="9"/>
                  <a:pt x="1960" y="9"/>
                </a:cubicBezTo>
                <a:cubicBezTo>
                  <a:pt x="1960" y="14"/>
                  <a:pt x="1960" y="14"/>
                  <a:pt x="1960" y="14"/>
                </a:cubicBezTo>
                <a:cubicBezTo>
                  <a:pt x="1961" y="16"/>
                  <a:pt x="1961" y="16"/>
                  <a:pt x="1961" y="16"/>
                </a:cubicBezTo>
                <a:cubicBezTo>
                  <a:pt x="1964" y="25"/>
                  <a:pt x="1964" y="25"/>
                  <a:pt x="1964" y="25"/>
                </a:cubicBezTo>
                <a:cubicBezTo>
                  <a:pt x="1960" y="25"/>
                  <a:pt x="1960" y="25"/>
                  <a:pt x="1960" y="25"/>
                </a:cubicBezTo>
                <a:cubicBezTo>
                  <a:pt x="1960" y="28"/>
                  <a:pt x="1960" y="28"/>
                  <a:pt x="1960" y="28"/>
                </a:cubicBezTo>
                <a:cubicBezTo>
                  <a:pt x="1959" y="28"/>
                  <a:pt x="1959" y="28"/>
                  <a:pt x="1959" y="28"/>
                </a:cubicBezTo>
                <a:cubicBezTo>
                  <a:pt x="1958" y="42"/>
                  <a:pt x="1958" y="42"/>
                  <a:pt x="1958" y="42"/>
                </a:cubicBezTo>
                <a:cubicBezTo>
                  <a:pt x="1959" y="46"/>
                  <a:pt x="1959" y="46"/>
                  <a:pt x="1959" y="46"/>
                </a:cubicBezTo>
                <a:cubicBezTo>
                  <a:pt x="1959" y="47"/>
                  <a:pt x="1960" y="49"/>
                  <a:pt x="1958" y="52"/>
                </a:cubicBezTo>
                <a:cubicBezTo>
                  <a:pt x="1958" y="55"/>
                  <a:pt x="1958" y="55"/>
                  <a:pt x="1958" y="55"/>
                </a:cubicBezTo>
                <a:cubicBezTo>
                  <a:pt x="1959" y="58"/>
                  <a:pt x="1959" y="58"/>
                  <a:pt x="1959" y="58"/>
                </a:cubicBezTo>
                <a:cubicBezTo>
                  <a:pt x="1961" y="64"/>
                  <a:pt x="1960" y="70"/>
                  <a:pt x="1959" y="74"/>
                </a:cubicBezTo>
                <a:cubicBezTo>
                  <a:pt x="1959" y="75"/>
                  <a:pt x="1959" y="77"/>
                  <a:pt x="1959" y="78"/>
                </a:cubicBezTo>
                <a:cubicBezTo>
                  <a:pt x="1961" y="79"/>
                  <a:pt x="1961" y="79"/>
                  <a:pt x="1961" y="79"/>
                </a:cubicBezTo>
                <a:cubicBezTo>
                  <a:pt x="1962" y="87"/>
                  <a:pt x="1962" y="87"/>
                  <a:pt x="1962" y="87"/>
                </a:cubicBezTo>
                <a:cubicBezTo>
                  <a:pt x="1963" y="87"/>
                  <a:pt x="1963" y="87"/>
                  <a:pt x="1963" y="87"/>
                </a:cubicBezTo>
                <a:cubicBezTo>
                  <a:pt x="1963" y="90"/>
                  <a:pt x="1963" y="90"/>
                  <a:pt x="1963" y="90"/>
                </a:cubicBezTo>
                <a:cubicBezTo>
                  <a:pt x="1963" y="93"/>
                  <a:pt x="1963" y="93"/>
                  <a:pt x="1963" y="93"/>
                </a:cubicBezTo>
                <a:cubicBezTo>
                  <a:pt x="1963" y="94"/>
                  <a:pt x="1963" y="94"/>
                  <a:pt x="1963" y="94"/>
                </a:cubicBezTo>
                <a:cubicBezTo>
                  <a:pt x="1963" y="100"/>
                  <a:pt x="1963" y="100"/>
                  <a:pt x="1963" y="100"/>
                </a:cubicBezTo>
                <a:cubicBezTo>
                  <a:pt x="1962" y="100"/>
                  <a:pt x="1962" y="100"/>
                  <a:pt x="1962" y="100"/>
                </a:cubicBezTo>
                <a:cubicBezTo>
                  <a:pt x="1963" y="107"/>
                  <a:pt x="1963" y="107"/>
                  <a:pt x="1963" y="107"/>
                </a:cubicBezTo>
                <a:cubicBezTo>
                  <a:pt x="1960" y="107"/>
                  <a:pt x="1960" y="107"/>
                  <a:pt x="1960" y="107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1" y="110"/>
                  <a:pt x="1961" y="110"/>
                  <a:pt x="1961" y="111"/>
                </a:cubicBezTo>
                <a:cubicBezTo>
                  <a:pt x="1962" y="112"/>
                  <a:pt x="1962" y="112"/>
                  <a:pt x="1962" y="112"/>
                </a:cubicBezTo>
                <a:cubicBezTo>
                  <a:pt x="1963" y="112"/>
                  <a:pt x="1963" y="112"/>
                  <a:pt x="1963" y="112"/>
                </a:cubicBezTo>
                <a:cubicBezTo>
                  <a:pt x="1963" y="125"/>
                  <a:pt x="1963" y="125"/>
                  <a:pt x="1963" y="125"/>
                </a:cubicBezTo>
                <a:cubicBezTo>
                  <a:pt x="1962" y="125"/>
                  <a:pt x="1962" y="125"/>
                  <a:pt x="1962" y="125"/>
                </a:cubicBezTo>
                <a:cubicBezTo>
                  <a:pt x="1962" y="127"/>
                  <a:pt x="1962" y="127"/>
                  <a:pt x="1962" y="127"/>
                </a:cubicBezTo>
                <a:cubicBezTo>
                  <a:pt x="1963" y="133"/>
                  <a:pt x="1963" y="133"/>
                  <a:pt x="1963" y="133"/>
                </a:cubicBezTo>
                <a:cubicBezTo>
                  <a:pt x="1962" y="133"/>
                  <a:pt x="1962" y="133"/>
                  <a:pt x="1962" y="133"/>
                </a:cubicBezTo>
                <a:cubicBezTo>
                  <a:pt x="1963" y="135"/>
                  <a:pt x="1963" y="135"/>
                  <a:pt x="1963" y="135"/>
                </a:cubicBezTo>
                <a:cubicBezTo>
                  <a:pt x="1965" y="135"/>
                  <a:pt x="1965" y="135"/>
                  <a:pt x="1965" y="135"/>
                </a:cubicBezTo>
                <a:cubicBezTo>
                  <a:pt x="1962" y="141"/>
                  <a:pt x="1962" y="141"/>
                  <a:pt x="1962" y="141"/>
                </a:cubicBezTo>
                <a:cubicBezTo>
                  <a:pt x="1961" y="145"/>
                  <a:pt x="1961" y="145"/>
                  <a:pt x="1961" y="145"/>
                </a:cubicBezTo>
                <a:cubicBezTo>
                  <a:pt x="1962" y="145"/>
                  <a:pt x="1962" y="145"/>
                  <a:pt x="1962" y="145"/>
                </a:cubicBezTo>
                <a:cubicBezTo>
                  <a:pt x="1962" y="172"/>
                  <a:pt x="1962" y="172"/>
                  <a:pt x="1962" y="172"/>
                </a:cubicBezTo>
                <a:cubicBezTo>
                  <a:pt x="1963" y="179"/>
                  <a:pt x="1963" y="179"/>
                  <a:pt x="1963" y="179"/>
                </a:cubicBezTo>
                <a:cubicBezTo>
                  <a:pt x="1960" y="179"/>
                  <a:pt x="1960" y="179"/>
                  <a:pt x="1960" y="179"/>
                </a:cubicBezTo>
                <a:cubicBezTo>
                  <a:pt x="1959" y="185"/>
                  <a:pt x="1959" y="185"/>
                  <a:pt x="1959" y="185"/>
                </a:cubicBezTo>
                <a:cubicBezTo>
                  <a:pt x="1960" y="185"/>
                  <a:pt x="1960" y="185"/>
                  <a:pt x="1960" y="185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5"/>
                  <a:pt x="1959" y="195"/>
                  <a:pt x="1959" y="195"/>
                </a:cubicBezTo>
                <a:cubicBezTo>
                  <a:pt x="1961" y="195"/>
                  <a:pt x="1961" y="195"/>
                  <a:pt x="1961" y="195"/>
                </a:cubicBezTo>
                <a:cubicBezTo>
                  <a:pt x="1958" y="219"/>
                  <a:pt x="1958" y="219"/>
                  <a:pt x="1958" y="219"/>
                </a:cubicBezTo>
                <a:cubicBezTo>
                  <a:pt x="1958" y="224"/>
                  <a:pt x="1958" y="224"/>
                  <a:pt x="1958" y="224"/>
                </a:cubicBezTo>
                <a:cubicBezTo>
                  <a:pt x="1959" y="224"/>
                  <a:pt x="1959" y="224"/>
                  <a:pt x="1959" y="224"/>
                </a:cubicBezTo>
                <a:cubicBezTo>
                  <a:pt x="1959" y="237"/>
                  <a:pt x="1959" y="237"/>
                  <a:pt x="1959" y="237"/>
                </a:cubicBezTo>
                <a:cubicBezTo>
                  <a:pt x="1958" y="237"/>
                  <a:pt x="1958" y="237"/>
                  <a:pt x="1958" y="237"/>
                </a:cubicBezTo>
                <a:cubicBezTo>
                  <a:pt x="1957" y="241"/>
                  <a:pt x="1958" y="246"/>
                  <a:pt x="1958" y="248"/>
                </a:cubicBezTo>
                <a:cubicBezTo>
                  <a:pt x="1962" y="250"/>
                  <a:pt x="1962" y="250"/>
                  <a:pt x="1962" y="250"/>
                </a:cubicBezTo>
                <a:cubicBezTo>
                  <a:pt x="1960" y="271"/>
                  <a:pt x="1960" y="271"/>
                  <a:pt x="1960" y="271"/>
                </a:cubicBezTo>
                <a:cubicBezTo>
                  <a:pt x="1959" y="271"/>
                  <a:pt x="1959" y="271"/>
                  <a:pt x="1959" y="271"/>
                </a:cubicBezTo>
                <a:cubicBezTo>
                  <a:pt x="1959" y="283"/>
                  <a:pt x="1959" y="283"/>
                  <a:pt x="1959" y="283"/>
                </a:cubicBezTo>
                <a:cubicBezTo>
                  <a:pt x="1958" y="283"/>
                  <a:pt x="1958" y="283"/>
                  <a:pt x="1958" y="283"/>
                </a:cubicBezTo>
                <a:cubicBezTo>
                  <a:pt x="1958" y="294"/>
                  <a:pt x="1958" y="294"/>
                  <a:pt x="1958" y="294"/>
                </a:cubicBezTo>
                <a:cubicBezTo>
                  <a:pt x="1958" y="294"/>
                  <a:pt x="1958" y="294"/>
                  <a:pt x="1958" y="295"/>
                </a:cubicBezTo>
                <a:cubicBezTo>
                  <a:pt x="1958" y="299"/>
                  <a:pt x="1958" y="299"/>
                  <a:pt x="1958" y="299"/>
                </a:cubicBezTo>
                <a:cubicBezTo>
                  <a:pt x="1959" y="299"/>
                  <a:pt x="1959" y="299"/>
                  <a:pt x="1959" y="299"/>
                </a:cubicBezTo>
                <a:cubicBezTo>
                  <a:pt x="1959" y="312"/>
                  <a:pt x="1959" y="312"/>
                  <a:pt x="1959" y="312"/>
                </a:cubicBezTo>
                <a:cubicBezTo>
                  <a:pt x="1958" y="312"/>
                  <a:pt x="1958" y="312"/>
                  <a:pt x="1958" y="312"/>
                </a:cubicBezTo>
                <a:cubicBezTo>
                  <a:pt x="1958" y="325"/>
                  <a:pt x="1958" y="325"/>
                  <a:pt x="1958" y="325"/>
                </a:cubicBezTo>
                <a:cubicBezTo>
                  <a:pt x="1959" y="325"/>
                  <a:pt x="1959" y="325"/>
                  <a:pt x="1959" y="325"/>
                </a:cubicBezTo>
                <a:cubicBezTo>
                  <a:pt x="1959" y="330"/>
                  <a:pt x="1959" y="330"/>
                  <a:pt x="1959" y="330"/>
                </a:cubicBezTo>
                <a:cubicBezTo>
                  <a:pt x="1960" y="334"/>
                  <a:pt x="1960" y="334"/>
                  <a:pt x="1960" y="334"/>
                </a:cubicBezTo>
                <a:cubicBezTo>
                  <a:pt x="1961" y="337"/>
                  <a:pt x="1960" y="341"/>
                  <a:pt x="1958" y="346"/>
                </a:cubicBezTo>
                <a:cubicBezTo>
                  <a:pt x="1958" y="346"/>
                  <a:pt x="1958" y="347"/>
                  <a:pt x="1958" y="347"/>
                </a:cubicBezTo>
                <a:cubicBezTo>
                  <a:pt x="1958" y="365"/>
                  <a:pt x="1958" y="365"/>
                  <a:pt x="1958" y="365"/>
                </a:cubicBezTo>
                <a:cubicBezTo>
                  <a:pt x="1959" y="366"/>
                  <a:pt x="1959" y="366"/>
                  <a:pt x="1959" y="366"/>
                </a:cubicBezTo>
                <a:cubicBezTo>
                  <a:pt x="1960" y="368"/>
                  <a:pt x="1960" y="368"/>
                  <a:pt x="1960" y="368"/>
                </a:cubicBezTo>
                <a:cubicBezTo>
                  <a:pt x="1961" y="371"/>
                  <a:pt x="1961" y="374"/>
                  <a:pt x="1961" y="379"/>
                </a:cubicBezTo>
                <a:cubicBezTo>
                  <a:pt x="1961" y="380"/>
                  <a:pt x="1960" y="381"/>
                  <a:pt x="1960" y="383"/>
                </a:cubicBezTo>
                <a:cubicBezTo>
                  <a:pt x="1960" y="383"/>
                  <a:pt x="1960" y="383"/>
                  <a:pt x="1960" y="383"/>
                </a:cubicBezTo>
                <a:cubicBezTo>
                  <a:pt x="1960" y="387"/>
                  <a:pt x="1960" y="387"/>
                  <a:pt x="1960" y="387"/>
                </a:cubicBezTo>
                <a:cubicBezTo>
                  <a:pt x="1962" y="387"/>
                  <a:pt x="1962" y="387"/>
                  <a:pt x="1962" y="387"/>
                </a:cubicBezTo>
                <a:cubicBezTo>
                  <a:pt x="1962" y="390"/>
                  <a:pt x="1962" y="390"/>
                  <a:pt x="1962" y="390"/>
                </a:cubicBezTo>
                <a:cubicBezTo>
                  <a:pt x="1963" y="390"/>
                  <a:pt x="1963" y="390"/>
                  <a:pt x="1963" y="390"/>
                </a:cubicBezTo>
                <a:cubicBezTo>
                  <a:pt x="1963" y="404"/>
                  <a:pt x="1963" y="404"/>
                  <a:pt x="1963" y="404"/>
                </a:cubicBezTo>
                <a:cubicBezTo>
                  <a:pt x="1962" y="404"/>
                  <a:pt x="1962" y="404"/>
                  <a:pt x="1962" y="404"/>
                </a:cubicBezTo>
                <a:cubicBezTo>
                  <a:pt x="1962" y="406"/>
                  <a:pt x="1962" y="406"/>
                  <a:pt x="1962" y="406"/>
                </a:cubicBezTo>
                <a:cubicBezTo>
                  <a:pt x="1962" y="407"/>
                  <a:pt x="1962" y="408"/>
                  <a:pt x="1962" y="409"/>
                </a:cubicBezTo>
                <a:cubicBezTo>
                  <a:pt x="1962" y="409"/>
                  <a:pt x="1962" y="409"/>
                  <a:pt x="1962" y="409"/>
                </a:cubicBezTo>
                <a:cubicBezTo>
                  <a:pt x="1961" y="409"/>
                  <a:pt x="1961" y="410"/>
                  <a:pt x="1961" y="410"/>
                </a:cubicBezTo>
                <a:cubicBezTo>
                  <a:pt x="1960" y="415"/>
                  <a:pt x="1960" y="415"/>
                  <a:pt x="1960" y="415"/>
                </a:cubicBezTo>
                <a:cubicBezTo>
                  <a:pt x="1960" y="421"/>
                  <a:pt x="1960" y="421"/>
                  <a:pt x="1960" y="421"/>
                </a:cubicBezTo>
                <a:cubicBezTo>
                  <a:pt x="1959" y="421"/>
                  <a:pt x="1959" y="421"/>
                  <a:pt x="1959" y="421"/>
                </a:cubicBezTo>
                <a:cubicBezTo>
                  <a:pt x="1959" y="428"/>
                  <a:pt x="1959" y="428"/>
                  <a:pt x="1959" y="428"/>
                </a:cubicBezTo>
                <a:cubicBezTo>
                  <a:pt x="1958" y="428"/>
                  <a:pt x="1958" y="428"/>
                  <a:pt x="1958" y="428"/>
                </a:cubicBezTo>
                <a:cubicBezTo>
                  <a:pt x="1958" y="434"/>
                  <a:pt x="1958" y="434"/>
                  <a:pt x="1958" y="434"/>
                </a:cubicBezTo>
                <a:cubicBezTo>
                  <a:pt x="1959" y="434"/>
                  <a:pt x="1959" y="434"/>
                  <a:pt x="1959" y="434"/>
                </a:cubicBezTo>
                <a:cubicBezTo>
                  <a:pt x="1959" y="440"/>
                  <a:pt x="1959" y="440"/>
                  <a:pt x="1959" y="440"/>
                </a:cubicBezTo>
                <a:cubicBezTo>
                  <a:pt x="1961" y="441"/>
                  <a:pt x="1961" y="441"/>
                  <a:pt x="1961" y="441"/>
                </a:cubicBezTo>
                <a:cubicBezTo>
                  <a:pt x="1961" y="443"/>
                  <a:pt x="1961" y="443"/>
                  <a:pt x="1961" y="443"/>
                </a:cubicBezTo>
                <a:cubicBezTo>
                  <a:pt x="1962" y="445"/>
                  <a:pt x="1962" y="448"/>
                  <a:pt x="1960" y="450"/>
                </a:cubicBezTo>
                <a:cubicBezTo>
                  <a:pt x="1960" y="451"/>
                  <a:pt x="1960" y="451"/>
                  <a:pt x="1961" y="452"/>
                </a:cubicBezTo>
                <a:cubicBezTo>
                  <a:pt x="1961" y="453"/>
                  <a:pt x="1961" y="454"/>
                  <a:pt x="1961" y="456"/>
                </a:cubicBezTo>
                <a:cubicBezTo>
                  <a:pt x="1963" y="462"/>
                  <a:pt x="1963" y="462"/>
                  <a:pt x="1963" y="462"/>
                </a:cubicBezTo>
                <a:cubicBezTo>
                  <a:pt x="1960" y="462"/>
                  <a:pt x="1960" y="462"/>
                  <a:pt x="1960" y="462"/>
                </a:cubicBezTo>
                <a:cubicBezTo>
                  <a:pt x="1960" y="465"/>
                  <a:pt x="1960" y="468"/>
                  <a:pt x="1960" y="471"/>
                </a:cubicBezTo>
                <a:cubicBezTo>
                  <a:pt x="1960" y="477"/>
                  <a:pt x="1960" y="482"/>
                  <a:pt x="1960" y="486"/>
                </a:cubicBezTo>
                <a:cubicBezTo>
                  <a:pt x="1960" y="487"/>
                  <a:pt x="1960" y="487"/>
                  <a:pt x="1960" y="487"/>
                </a:cubicBezTo>
                <a:cubicBezTo>
                  <a:pt x="1960" y="505"/>
                  <a:pt x="1960" y="505"/>
                  <a:pt x="1960" y="505"/>
                </a:cubicBezTo>
                <a:cubicBezTo>
                  <a:pt x="1965" y="520"/>
                  <a:pt x="1965" y="520"/>
                  <a:pt x="1965" y="520"/>
                </a:cubicBezTo>
                <a:cubicBezTo>
                  <a:pt x="1961" y="520"/>
                  <a:pt x="1961" y="520"/>
                  <a:pt x="1961" y="520"/>
                </a:cubicBezTo>
                <a:cubicBezTo>
                  <a:pt x="1956" y="543"/>
                  <a:pt x="1956" y="543"/>
                  <a:pt x="1956" y="543"/>
                </a:cubicBezTo>
                <a:cubicBezTo>
                  <a:pt x="1957" y="544"/>
                  <a:pt x="1957" y="546"/>
                  <a:pt x="1957" y="548"/>
                </a:cubicBezTo>
                <a:cubicBezTo>
                  <a:pt x="1956" y="551"/>
                  <a:pt x="1956" y="551"/>
                  <a:pt x="1956" y="551"/>
                </a:cubicBezTo>
                <a:cubicBezTo>
                  <a:pt x="1959" y="553"/>
                  <a:pt x="1959" y="553"/>
                  <a:pt x="1959" y="553"/>
                </a:cubicBezTo>
                <a:cubicBezTo>
                  <a:pt x="1959" y="559"/>
                  <a:pt x="1959" y="559"/>
                  <a:pt x="1959" y="559"/>
                </a:cubicBezTo>
                <a:cubicBezTo>
                  <a:pt x="1959" y="561"/>
                  <a:pt x="1959" y="561"/>
                  <a:pt x="1959" y="561"/>
                </a:cubicBezTo>
                <a:cubicBezTo>
                  <a:pt x="1958" y="561"/>
                  <a:pt x="1958" y="564"/>
                  <a:pt x="1958" y="566"/>
                </a:cubicBezTo>
                <a:cubicBezTo>
                  <a:pt x="1958" y="568"/>
                  <a:pt x="1959" y="571"/>
                  <a:pt x="1958" y="573"/>
                </a:cubicBezTo>
                <a:cubicBezTo>
                  <a:pt x="1961" y="573"/>
                  <a:pt x="1961" y="573"/>
                  <a:pt x="1961" y="573"/>
                </a:cubicBezTo>
                <a:cubicBezTo>
                  <a:pt x="1960" y="578"/>
                  <a:pt x="1960" y="578"/>
                  <a:pt x="1960" y="578"/>
                </a:cubicBezTo>
                <a:cubicBezTo>
                  <a:pt x="1958" y="601"/>
                  <a:pt x="1958" y="601"/>
                  <a:pt x="1958" y="601"/>
                </a:cubicBezTo>
                <a:cubicBezTo>
                  <a:pt x="1959" y="614"/>
                  <a:pt x="1959" y="614"/>
                  <a:pt x="1959" y="614"/>
                </a:cubicBezTo>
                <a:cubicBezTo>
                  <a:pt x="1958" y="614"/>
                  <a:pt x="1958" y="614"/>
                  <a:pt x="1958" y="614"/>
                </a:cubicBezTo>
                <a:cubicBezTo>
                  <a:pt x="1958" y="620"/>
                  <a:pt x="1958" y="620"/>
                  <a:pt x="1958" y="620"/>
                </a:cubicBezTo>
                <a:cubicBezTo>
                  <a:pt x="1959" y="620"/>
                  <a:pt x="1959" y="620"/>
                  <a:pt x="1959" y="620"/>
                </a:cubicBezTo>
                <a:cubicBezTo>
                  <a:pt x="1959" y="624"/>
                  <a:pt x="1959" y="624"/>
                  <a:pt x="1959" y="624"/>
                </a:cubicBezTo>
                <a:cubicBezTo>
                  <a:pt x="1961" y="624"/>
                  <a:pt x="1961" y="624"/>
                  <a:pt x="1961" y="624"/>
                </a:cubicBezTo>
                <a:cubicBezTo>
                  <a:pt x="1959" y="638"/>
                  <a:pt x="1959" y="638"/>
                  <a:pt x="1959" y="638"/>
                </a:cubicBezTo>
                <a:cubicBezTo>
                  <a:pt x="1959" y="638"/>
                  <a:pt x="1960" y="639"/>
                  <a:pt x="1960" y="640"/>
                </a:cubicBezTo>
                <a:cubicBezTo>
                  <a:pt x="1960" y="643"/>
                  <a:pt x="1961" y="648"/>
                  <a:pt x="1960" y="652"/>
                </a:cubicBezTo>
                <a:cubicBezTo>
                  <a:pt x="1959" y="656"/>
                  <a:pt x="1959" y="656"/>
                  <a:pt x="1959" y="656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60" y="680"/>
                  <a:pt x="1960" y="680"/>
                  <a:pt x="1960" y="680"/>
                </a:cubicBezTo>
                <a:cubicBezTo>
                  <a:pt x="1958" y="680"/>
                  <a:pt x="1958" y="680"/>
                  <a:pt x="1958" y="680"/>
                </a:cubicBezTo>
                <a:cubicBezTo>
                  <a:pt x="1958" y="685"/>
                  <a:pt x="1958" y="685"/>
                  <a:pt x="1958" y="685"/>
                </a:cubicBezTo>
                <a:cubicBezTo>
                  <a:pt x="1957" y="685"/>
                  <a:pt x="1957" y="685"/>
                  <a:pt x="1957" y="685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6" y="700"/>
                  <a:pt x="1956" y="700"/>
                  <a:pt x="1956" y="700"/>
                </a:cubicBezTo>
                <a:cubicBezTo>
                  <a:pt x="1961" y="704"/>
                  <a:pt x="1961" y="711"/>
                  <a:pt x="1961" y="716"/>
                </a:cubicBezTo>
                <a:cubicBezTo>
                  <a:pt x="1960" y="721"/>
                  <a:pt x="1960" y="721"/>
                  <a:pt x="1960" y="721"/>
                </a:cubicBezTo>
                <a:cubicBezTo>
                  <a:pt x="1964" y="723"/>
                  <a:pt x="1964" y="723"/>
                  <a:pt x="1964" y="723"/>
                </a:cubicBezTo>
                <a:cubicBezTo>
                  <a:pt x="1962" y="727"/>
                  <a:pt x="1962" y="727"/>
                  <a:pt x="1962" y="727"/>
                </a:cubicBezTo>
                <a:cubicBezTo>
                  <a:pt x="1959" y="737"/>
                  <a:pt x="1958" y="743"/>
                  <a:pt x="1958" y="756"/>
                </a:cubicBezTo>
                <a:cubicBezTo>
                  <a:pt x="1958" y="758"/>
                  <a:pt x="1958" y="758"/>
                  <a:pt x="1958" y="758"/>
                </a:cubicBezTo>
                <a:cubicBezTo>
                  <a:pt x="1959" y="758"/>
                  <a:pt x="1959" y="758"/>
                  <a:pt x="1959" y="758"/>
                </a:cubicBezTo>
                <a:cubicBezTo>
                  <a:pt x="1959" y="762"/>
                  <a:pt x="1959" y="762"/>
                  <a:pt x="1959" y="762"/>
                </a:cubicBezTo>
                <a:cubicBezTo>
                  <a:pt x="1962" y="762"/>
                  <a:pt x="1962" y="762"/>
                  <a:pt x="1962" y="762"/>
                </a:cubicBezTo>
                <a:cubicBezTo>
                  <a:pt x="1959" y="774"/>
                  <a:pt x="1959" y="774"/>
                  <a:pt x="1959" y="774"/>
                </a:cubicBezTo>
                <a:cubicBezTo>
                  <a:pt x="1962" y="774"/>
                  <a:pt x="1962" y="774"/>
                  <a:pt x="1962" y="774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13"/>
                  <a:pt x="1959" y="813"/>
                  <a:pt x="1959" y="813"/>
                </a:cubicBezTo>
                <a:cubicBezTo>
                  <a:pt x="1960" y="813"/>
                  <a:pt x="1960" y="813"/>
                  <a:pt x="1960" y="813"/>
                </a:cubicBezTo>
                <a:cubicBezTo>
                  <a:pt x="1960" y="818"/>
                  <a:pt x="1960" y="818"/>
                  <a:pt x="1960" y="818"/>
                </a:cubicBezTo>
                <a:cubicBezTo>
                  <a:pt x="1961" y="820"/>
                  <a:pt x="1960" y="822"/>
                  <a:pt x="1960" y="823"/>
                </a:cubicBezTo>
                <a:cubicBezTo>
                  <a:pt x="1961" y="830"/>
                  <a:pt x="1961" y="830"/>
                  <a:pt x="1961" y="830"/>
                </a:cubicBezTo>
                <a:cubicBezTo>
                  <a:pt x="1963" y="837"/>
                  <a:pt x="1964" y="842"/>
                  <a:pt x="1962" y="846"/>
                </a:cubicBezTo>
                <a:cubicBezTo>
                  <a:pt x="1961" y="850"/>
                  <a:pt x="1961" y="850"/>
                  <a:pt x="1961" y="850"/>
                </a:cubicBezTo>
                <a:cubicBezTo>
                  <a:pt x="1960" y="850"/>
                  <a:pt x="1960" y="850"/>
                  <a:pt x="1960" y="850"/>
                </a:cubicBezTo>
                <a:cubicBezTo>
                  <a:pt x="1960" y="852"/>
                  <a:pt x="1960" y="852"/>
                  <a:pt x="1960" y="852"/>
                </a:cubicBezTo>
                <a:cubicBezTo>
                  <a:pt x="1958" y="853"/>
                  <a:pt x="1958" y="853"/>
                  <a:pt x="1958" y="853"/>
                </a:cubicBezTo>
                <a:cubicBezTo>
                  <a:pt x="1958" y="864"/>
                  <a:pt x="1958" y="864"/>
                  <a:pt x="1958" y="864"/>
                </a:cubicBezTo>
                <a:cubicBezTo>
                  <a:pt x="1957" y="864"/>
                  <a:pt x="1957" y="864"/>
                  <a:pt x="1957" y="864"/>
                </a:cubicBezTo>
                <a:cubicBezTo>
                  <a:pt x="1957" y="868"/>
                  <a:pt x="1957" y="868"/>
                  <a:pt x="1957" y="868"/>
                </a:cubicBezTo>
                <a:cubicBezTo>
                  <a:pt x="1955" y="868"/>
                  <a:pt x="1955" y="868"/>
                  <a:pt x="1955" y="868"/>
                </a:cubicBezTo>
                <a:cubicBezTo>
                  <a:pt x="1955" y="871"/>
                  <a:pt x="1955" y="876"/>
                  <a:pt x="1955" y="878"/>
                </a:cubicBezTo>
                <a:cubicBezTo>
                  <a:pt x="1960" y="882"/>
                  <a:pt x="1960" y="882"/>
                  <a:pt x="1960" y="882"/>
                </a:cubicBezTo>
                <a:cubicBezTo>
                  <a:pt x="1958" y="896"/>
                  <a:pt x="1958" y="896"/>
                  <a:pt x="1958" y="896"/>
                </a:cubicBezTo>
                <a:cubicBezTo>
                  <a:pt x="1959" y="897"/>
                  <a:pt x="1959" y="897"/>
                  <a:pt x="1959" y="897"/>
                </a:cubicBezTo>
                <a:cubicBezTo>
                  <a:pt x="1958" y="921"/>
                  <a:pt x="1958" y="921"/>
                  <a:pt x="1958" y="921"/>
                </a:cubicBezTo>
                <a:cubicBezTo>
                  <a:pt x="1959" y="921"/>
                  <a:pt x="1959" y="921"/>
                  <a:pt x="1959" y="921"/>
                </a:cubicBezTo>
                <a:cubicBezTo>
                  <a:pt x="1959" y="923"/>
                  <a:pt x="1959" y="923"/>
                  <a:pt x="1959" y="923"/>
                </a:cubicBezTo>
                <a:cubicBezTo>
                  <a:pt x="1960" y="923"/>
                  <a:pt x="1960" y="923"/>
                  <a:pt x="1960" y="923"/>
                </a:cubicBezTo>
                <a:cubicBezTo>
                  <a:pt x="1960" y="931"/>
                  <a:pt x="1960" y="931"/>
                  <a:pt x="1960" y="931"/>
                </a:cubicBezTo>
                <a:cubicBezTo>
                  <a:pt x="1962" y="931"/>
                  <a:pt x="1962" y="931"/>
                  <a:pt x="1962" y="931"/>
                </a:cubicBezTo>
                <a:cubicBezTo>
                  <a:pt x="1962" y="945"/>
                  <a:pt x="1962" y="945"/>
                  <a:pt x="1962" y="945"/>
                </a:cubicBezTo>
                <a:cubicBezTo>
                  <a:pt x="1960" y="945"/>
                  <a:pt x="1960" y="945"/>
                  <a:pt x="1960" y="945"/>
                </a:cubicBezTo>
                <a:cubicBezTo>
                  <a:pt x="1960" y="947"/>
                  <a:pt x="1960" y="947"/>
                  <a:pt x="1960" y="947"/>
                </a:cubicBezTo>
                <a:cubicBezTo>
                  <a:pt x="1962" y="947"/>
                  <a:pt x="1962" y="947"/>
                  <a:pt x="1962" y="947"/>
                </a:cubicBezTo>
                <a:cubicBezTo>
                  <a:pt x="1962" y="969"/>
                  <a:pt x="1962" y="969"/>
                  <a:pt x="1962" y="969"/>
                </a:cubicBezTo>
                <a:cubicBezTo>
                  <a:pt x="1960" y="969"/>
                  <a:pt x="1960" y="969"/>
                  <a:pt x="1960" y="969"/>
                </a:cubicBezTo>
                <a:cubicBezTo>
                  <a:pt x="1960" y="970"/>
                  <a:pt x="1960" y="970"/>
                  <a:pt x="1960" y="970"/>
                </a:cubicBezTo>
                <a:cubicBezTo>
                  <a:pt x="1961" y="970"/>
                  <a:pt x="1961" y="970"/>
                  <a:pt x="1961" y="970"/>
                </a:cubicBezTo>
                <a:cubicBezTo>
                  <a:pt x="1959" y="1006"/>
                  <a:pt x="1959" y="1006"/>
                  <a:pt x="1959" y="1006"/>
                </a:cubicBezTo>
                <a:cubicBezTo>
                  <a:pt x="1958" y="1006"/>
                  <a:pt x="1958" y="1006"/>
                  <a:pt x="1958" y="1006"/>
                </a:cubicBezTo>
                <a:cubicBezTo>
                  <a:pt x="1958" y="1007"/>
                  <a:pt x="1958" y="1008"/>
                  <a:pt x="1958" y="1008"/>
                </a:cubicBezTo>
                <a:cubicBezTo>
                  <a:pt x="1958" y="1009"/>
                  <a:pt x="1958" y="1009"/>
                  <a:pt x="1958" y="1010"/>
                </a:cubicBezTo>
                <a:cubicBezTo>
                  <a:pt x="1959" y="1010"/>
                  <a:pt x="1959" y="1010"/>
                  <a:pt x="1959" y="1010"/>
                </a:cubicBezTo>
                <a:cubicBezTo>
                  <a:pt x="1959" y="1014"/>
                  <a:pt x="1959" y="1014"/>
                  <a:pt x="1959" y="1014"/>
                </a:cubicBezTo>
                <a:cubicBezTo>
                  <a:pt x="1960" y="1014"/>
                  <a:pt x="1960" y="1014"/>
                  <a:pt x="1960" y="1014"/>
                </a:cubicBezTo>
                <a:cubicBezTo>
                  <a:pt x="1960" y="1035"/>
                  <a:pt x="1960" y="1035"/>
                  <a:pt x="1960" y="1035"/>
                </a:cubicBezTo>
                <a:cubicBezTo>
                  <a:pt x="1962" y="1042"/>
                  <a:pt x="1962" y="1042"/>
                  <a:pt x="1962" y="1042"/>
                </a:cubicBezTo>
                <a:cubicBezTo>
                  <a:pt x="1959" y="1042"/>
                  <a:pt x="1959" y="1042"/>
                  <a:pt x="1959" y="1042"/>
                </a:cubicBezTo>
                <a:cubicBezTo>
                  <a:pt x="1959" y="1043"/>
                  <a:pt x="1959" y="1044"/>
                  <a:pt x="1958" y="1046"/>
                </a:cubicBezTo>
                <a:cubicBezTo>
                  <a:pt x="1959" y="1047"/>
                  <a:pt x="1960" y="1050"/>
                  <a:pt x="1959" y="1053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7" y="1063"/>
                  <a:pt x="1957" y="1063"/>
                  <a:pt x="1957" y="1063"/>
                </a:cubicBezTo>
                <a:cubicBezTo>
                  <a:pt x="1958" y="1063"/>
                  <a:pt x="1958" y="1063"/>
                  <a:pt x="1958" y="1063"/>
                </a:cubicBezTo>
                <a:cubicBezTo>
                  <a:pt x="1958" y="1069"/>
                  <a:pt x="1958" y="1069"/>
                  <a:pt x="1958" y="1069"/>
                </a:cubicBezTo>
                <a:cubicBezTo>
                  <a:pt x="1959" y="1069"/>
                  <a:pt x="1959" y="1069"/>
                  <a:pt x="1959" y="1069"/>
                </a:cubicBezTo>
                <a:cubicBezTo>
                  <a:pt x="1959" y="1082"/>
                  <a:pt x="1959" y="1082"/>
                  <a:pt x="1959" y="1082"/>
                </a:cubicBezTo>
                <a:cubicBezTo>
                  <a:pt x="1958" y="1082"/>
                  <a:pt x="1958" y="1082"/>
                  <a:pt x="1958" y="1082"/>
                </a:cubicBezTo>
                <a:cubicBezTo>
                  <a:pt x="1958" y="1097"/>
                  <a:pt x="1958" y="1097"/>
                  <a:pt x="1958" y="1097"/>
                </a:cubicBezTo>
                <a:cubicBezTo>
                  <a:pt x="1962" y="1097"/>
                  <a:pt x="1962" y="1097"/>
                  <a:pt x="1962" y="1097"/>
                </a:cubicBezTo>
                <a:cubicBezTo>
                  <a:pt x="1958" y="1106"/>
                  <a:pt x="1958" y="1106"/>
                  <a:pt x="1958" y="1106"/>
                </a:cubicBezTo>
                <a:cubicBezTo>
                  <a:pt x="1959" y="1111"/>
                  <a:pt x="1959" y="1111"/>
                  <a:pt x="1959" y="1111"/>
                </a:cubicBezTo>
                <a:cubicBezTo>
                  <a:pt x="1960" y="1111"/>
                  <a:pt x="1960" y="1111"/>
                  <a:pt x="1960" y="1111"/>
                </a:cubicBezTo>
                <a:cubicBezTo>
                  <a:pt x="1960" y="1114"/>
                  <a:pt x="1960" y="1114"/>
                  <a:pt x="1960" y="1114"/>
                </a:cubicBezTo>
                <a:cubicBezTo>
                  <a:pt x="1962" y="1114"/>
                  <a:pt x="1962" y="1114"/>
                  <a:pt x="1962" y="1114"/>
                </a:cubicBezTo>
                <a:cubicBezTo>
                  <a:pt x="1962" y="1120"/>
                  <a:pt x="1962" y="1120"/>
                  <a:pt x="1962" y="1120"/>
                </a:cubicBezTo>
                <a:cubicBezTo>
                  <a:pt x="1961" y="1122"/>
                  <a:pt x="1961" y="1123"/>
                  <a:pt x="1960" y="1124"/>
                </a:cubicBezTo>
                <a:cubicBezTo>
                  <a:pt x="1961" y="1126"/>
                  <a:pt x="1961" y="1127"/>
                  <a:pt x="1960" y="1129"/>
                </a:cubicBezTo>
                <a:cubicBezTo>
                  <a:pt x="1959" y="1134"/>
                  <a:pt x="1959" y="1134"/>
                  <a:pt x="1959" y="1134"/>
                </a:cubicBezTo>
                <a:cubicBezTo>
                  <a:pt x="1959" y="1139"/>
                  <a:pt x="1959" y="1139"/>
                  <a:pt x="1959" y="1139"/>
                </a:cubicBezTo>
                <a:cubicBezTo>
                  <a:pt x="1958" y="1139"/>
                  <a:pt x="1958" y="1139"/>
                  <a:pt x="1958" y="1139"/>
                </a:cubicBezTo>
                <a:cubicBezTo>
                  <a:pt x="1958" y="1145"/>
                  <a:pt x="1958" y="1145"/>
                  <a:pt x="1958" y="1145"/>
                </a:cubicBezTo>
                <a:cubicBezTo>
                  <a:pt x="1957" y="1145"/>
                  <a:pt x="1957" y="1145"/>
                  <a:pt x="1957" y="1145"/>
                </a:cubicBezTo>
                <a:cubicBezTo>
                  <a:pt x="1957" y="1147"/>
                  <a:pt x="1957" y="1147"/>
                  <a:pt x="1957" y="1147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6" y="1155"/>
                  <a:pt x="1956" y="1155"/>
                  <a:pt x="1956" y="1155"/>
                </a:cubicBezTo>
                <a:cubicBezTo>
                  <a:pt x="1957" y="1158"/>
                  <a:pt x="1957" y="1158"/>
                  <a:pt x="1957" y="1158"/>
                </a:cubicBezTo>
                <a:cubicBezTo>
                  <a:pt x="1958" y="1158"/>
                  <a:pt x="1958" y="1158"/>
                  <a:pt x="1958" y="1158"/>
                </a:cubicBezTo>
                <a:cubicBezTo>
                  <a:pt x="1959" y="1162"/>
                  <a:pt x="1959" y="1162"/>
                  <a:pt x="1959" y="1162"/>
                </a:cubicBezTo>
                <a:cubicBezTo>
                  <a:pt x="1960" y="1164"/>
                  <a:pt x="1960" y="1166"/>
                  <a:pt x="1959" y="1167"/>
                </a:cubicBezTo>
                <a:cubicBezTo>
                  <a:pt x="1960" y="1167"/>
                  <a:pt x="1960" y="1168"/>
                  <a:pt x="1960" y="1168"/>
                </a:cubicBezTo>
                <a:cubicBezTo>
                  <a:pt x="1960" y="1169"/>
                  <a:pt x="1960" y="1169"/>
                  <a:pt x="1960" y="1169"/>
                </a:cubicBezTo>
                <a:cubicBezTo>
                  <a:pt x="1962" y="1169"/>
                  <a:pt x="1962" y="1169"/>
                  <a:pt x="1962" y="1169"/>
                </a:cubicBezTo>
                <a:cubicBezTo>
                  <a:pt x="1962" y="1174"/>
                  <a:pt x="1962" y="1174"/>
                  <a:pt x="1962" y="1174"/>
                </a:cubicBezTo>
                <a:cubicBezTo>
                  <a:pt x="1964" y="1175"/>
                  <a:pt x="1964" y="1175"/>
                  <a:pt x="1964" y="1175"/>
                </a:cubicBezTo>
                <a:cubicBezTo>
                  <a:pt x="1964" y="1191"/>
                  <a:pt x="1964" y="1191"/>
                  <a:pt x="1964" y="1191"/>
                </a:cubicBezTo>
                <a:cubicBezTo>
                  <a:pt x="1962" y="1193"/>
                  <a:pt x="1962" y="1193"/>
                  <a:pt x="1962" y="1193"/>
                </a:cubicBezTo>
                <a:cubicBezTo>
                  <a:pt x="1962" y="1201"/>
                  <a:pt x="1962" y="1201"/>
                  <a:pt x="1962" y="1201"/>
                </a:cubicBezTo>
                <a:cubicBezTo>
                  <a:pt x="1960" y="1201"/>
                  <a:pt x="1960" y="1201"/>
                  <a:pt x="1960" y="1201"/>
                </a:cubicBezTo>
                <a:cubicBezTo>
                  <a:pt x="1960" y="1210"/>
                  <a:pt x="1960" y="1210"/>
                  <a:pt x="1960" y="1210"/>
                </a:cubicBezTo>
                <a:cubicBezTo>
                  <a:pt x="1959" y="1210"/>
                  <a:pt x="1959" y="1210"/>
                  <a:pt x="1959" y="1210"/>
                </a:cubicBezTo>
                <a:cubicBezTo>
                  <a:pt x="1958" y="1216"/>
                  <a:pt x="1958" y="1216"/>
                  <a:pt x="1958" y="1216"/>
                </a:cubicBezTo>
                <a:cubicBezTo>
                  <a:pt x="1962" y="1226"/>
                  <a:pt x="1962" y="1226"/>
                  <a:pt x="1962" y="1226"/>
                </a:cubicBezTo>
                <a:cubicBezTo>
                  <a:pt x="1959" y="1226"/>
                  <a:pt x="1959" y="1226"/>
                  <a:pt x="1959" y="1226"/>
                </a:cubicBezTo>
                <a:cubicBezTo>
                  <a:pt x="1959" y="1233"/>
                  <a:pt x="1959" y="1233"/>
                  <a:pt x="1959" y="1233"/>
                </a:cubicBezTo>
                <a:cubicBezTo>
                  <a:pt x="1958" y="1233"/>
                  <a:pt x="1958" y="1233"/>
                  <a:pt x="1958" y="1233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9" y="1243"/>
                  <a:pt x="1959" y="1243"/>
                  <a:pt x="1959" y="1243"/>
                </a:cubicBezTo>
                <a:cubicBezTo>
                  <a:pt x="1960" y="1245"/>
                  <a:pt x="1959" y="1247"/>
                  <a:pt x="1958" y="1249"/>
                </a:cubicBezTo>
                <a:cubicBezTo>
                  <a:pt x="1958" y="1251"/>
                  <a:pt x="1958" y="1251"/>
                  <a:pt x="1958" y="1251"/>
                </a:cubicBezTo>
                <a:cubicBezTo>
                  <a:pt x="1962" y="1251"/>
                  <a:pt x="1962" y="1251"/>
                  <a:pt x="1962" y="1251"/>
                </a:cubicBezTo>
                <a:cubicBezTo>
                  <a:pt x="1958" y="1261"/>
                  <a:pt x="1958" y="1261"/>
                  <a:pt x="1958" y="1261"/>
                </a:cubicBezTo>
                <a:cubicBezTo>
                  <a:pt x="1959" y="1261"/>
                  <a:pt x="1959" y="1261"/>
                  <a:pt x="1959" y="1261"/>
                </a:cubicBezTo>
                <a:cubicBezTo>
                  <a:pt x="1959" y="1269"/>
                  <a:pt x="1959" y="1269"/>
                  <a:pt x="1959" y="1269"/>
                </a:cubicBezTo>
                <a:cubicBezTo>
                  <a:pt x="1960" y="1271"/>
                  <a:pt x="1960" y="1271"/>
                  <a:pt x="1960" y="1271"/>
                </a:cubicBezTo>
                <a:cubicBezTo>
                  <a:pt x="1961" y="1275"/>
                  <a:pt x="1960" y="1279"/>
                  <a:pt x="1959" y="1282"/>
                </a:cubicBezTo>
                <a:cubicBezTo>
                  <a:pt x="1960" y="1287"/>
                  <a:pt x="1960" y="1287"/>
                  <a:pt x="1960" y="1287"/>
                </a:cubicBezTo>
                <a:cubicBezTo>
                  <a:pt x="1961" y="1290"/>
                  <a:pt x="1960" y="1293"/>
                  <a:pt x="1959" y="1295"/>
                </a:cubicBezTo>
                <a:cubicBezTo>
                  <a:pt x="1959" y="1295"/>
                  <a:pt x="1959" y="1295"/>
                  <a:pt x="1959" y="1295"/>
                </a:cubicBezTo>
                <a:cubicBezTo>
                  <a:pt x="1960" y="1296"/>
                  <a:pt x="1960" y="1296"/>
                  <a:pt x="1960" y="1296"/>
                </a:cubicBezTo>
                <a:cubicBezTo>
                  <a:pt x="1960" y="1298"/>
                  <a:pt x="1960" y="1298"/>
                  <a:pt x="1960" y="1298"/>
                </a:cubicBezTo>
                <a:cubicBezTo>
                  <a:pt x="1967" y="1301"/>
                  <a:pt x="1967" y="1301"/>
                  <a:pt x="1967" y="1301"/>
                </a:cubicBezTo>
                <a:cubicBezTo>
                  <a:pt x="1963" y="1307"/>
                  <a:pt x="1963" y="1307"/>
                  <a:pt x="1963" y="1307"/>
                </a:cubicBezTo>
                <a:cubicBezTo>
                  <a:pt x="1962" y="1308"/>
                  <a:pt x="1961" y="1309"/>
                  <a:pt x="1961" y="1310"/>
                </a:cubicBezTo>
                <a:cubicBezTo>
                  <a:pt x="1963" y="1317"/>
                  <a:pt x="1963" y="1317"/>
                  <a:pt x="1963" y="1317"/>
                </a:cubicBezTo>
                <a:cubicBezTo>
                  <a:pt x="1959" y="1317"/>
                  <a:pt x="1959" y="1317"/>
                  <a:pt x="1959" y="1317"/>
                </a:cubicBezTo>
                <a:cubicBezTo>
                  <a:pt x="1959" y="1327"/>
                  <a:pt x="1959" y="1327"/>
                  <a:pt x="1959" y="1327"/>
                </a:cubicBezTo>
                <a:cubicBezTo>
                  <a:pt x="1958" y="1327"/>
                  <a:pt x="1958" y="1327"/>
                  <a:pt x="1958" y="1327"/>
                </a:cubicBezTo>
                <a:cubicBezTo>
                  <a:pt x="1957" y="1342"/>
                  <a:pt x="1957" y="1342"/>
                  <a:pt x="1957" y="1342"/>
                </a:cubicBezTo>
                <a:cubicBezTo>
                  <a:pt x="1958" y="1343"/>
                  <a:pt x="1958" y="1344"/>
                  <a:pt x="1958" y="1346"/>
                </a:cubicBezTo>
                <a:cubicBezTo>
                  <a:pt x="1958" y="1347"/>
                  <a:pt x="1958" y="1347"/>
                  <a:pt x="1958" y="1347"/>
                </a:cubicBezTo>
                <a:cubicBezTo>
                  <a:pt x="1958" y="1359"/>
                  <a:pt x="1958" y="1359"/>
                  <a:pt x="1958" y="1359"/>
                </a:cubicBezTo>
                <a:cubicBezTo>
                  <a:pt x="1952" y="1359"/>
                  <a:pt x="1952" y="1359"/>
                  <a:pt x="1952" y="1359"/>
                </a:cubicBezTo>
                <a:cubicBezTo>
                  <a:pt x="1952" y="1361"/>
                  <a:pt x="1952" y="1361"/>
                  <a:pt x="1952" y="1361"/>
                </a:cubicBezTo>
                <a:cubicBezTo>
                  <a:pt x="1945" y="1361"/>
                  <a:pt x="1945" y="1361"/>
                  <a:pt x="1945" y="1361"/>
                </a:cubicBezTo>
                <a:cubicBezTo>
                  <a:pt x="1943" y="1363"/>
                  <a:pt x="1943" y="1363"/>
                  <a:pt x="1943" y="1363"/>
                </a:cubicBezTo>
                <a:cubicBezTo>
                  <a:pt x="1927" y="1363"/>
                  <a:pt x="1927" y="1363"/>
                  <a:pt x="1927" y="1363"/>
                </a:cubicBezTo>
                <a:cubicBezTo>
                  <a:pt x="1926" y="1361"/>
                  <a:pt x="1926" y="1361"/>
                  <a:pt x="1926" y="1361"/>
                </a:cubicBezTo>
                <a:cubicBezTo>
                  <a:pt x="1921" y="1361"/>
                  <a:pt x="1921" y="1361"/>
                  <a:pt x="1921" y="1361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8"/>
                  <a:pt x="1920" y="1358"/>
                  <a:pt x="1920" y="1358"/>
                </a:cubicBezTo>
                <a:cubicBezTo>
                  <a:pt x="1920" y="1358"/>
                  <a:pt x="1919" y="1358"/>
                  <a:pt x="1919" y="1358"/>
                </a:cubicBezTo>
                <a:cubicBezTo>
                  <a:pt x="1918" y="1358"/>
                  <a:pt x="1917" y="1358"/>
                  <a:pt x="1916" y="1358"/>
                </a:cubicBezTo>
                <a:cubicBezTo>
                  <a:pt x="1912" y="1356"/>
                  <a:pt x="1912" y="1356"/>
                  <a:pt x="1912" y="1356"/>
                </a:cubicBezTo>
                <a:cubicBezTo>
                  <a:pt x="1912" y="1355"/>
                  <a:pt x="1912" y="1355"/>
                  <a:pt x="1912" y="1355"/>
                </a:cubicBezTo>
                <a:cubicBezTo>
                  <a:pt x="1909" y="1355"/>
                  <a:pt x="1909" y="1355"/>
                  <a:pt x="1909" y="1355"/>
                </a:cubicBezTo>
                <a:cubicBezTo>
                  <a:pt x="1907" y="1355"/>
                  <a:pt x="1907" y="1355"/>
                  <a:pt x="1907" y="1355"/>
                </a:cubicBezTo>
                <a:cubicBezTo>
                  <a:pt x="1907" y="1356"/>
                  <a:pt x="1907" y="1356"/>
                  <a:pt x="1907" y="1356"/>
                </a:cubicBezTo>
                <a:cubicBezTo>
                  <a:pt x="1901" y="1356"/>
                  <a:pt x="1901" y="1356"/>
                  <a:pt x="1901" y="1356"/>
                </a:cubicBezTo>
                <a:cubicBezTo>
                  <a:pt x="1901" y="1357"/>
                  <a:pt x="1901" y="1357"/>
                  <a:pt x="1901" y="1357"/>
                </a:cubicBezTo>
                <a:cubicBezTo>
                  <a:pt x="1896" y="1357"/>
                  <a:pt x="1896" y="1357"/>
                  <a:pt x="1896" y="1357"/>
                </a:cubicBezTo>
                <a:cubicBezTo>
                  <a:pt x="1896" y="1358"/>
                  <a:pt x="1896" y="1358"/>
                  <a:pt x="1896" y="1358"/>
                </a:cubicBezTo>
                <a:cubicBezTo>
                  <a:pt x="1890" y="1358"/>
                  <a:pt x="1890" y="1358"/>
                  <a:pt x="1890" y="1358"/>
                </a:cubicBezTo>
                <a:cubicBezTo>
                  <a:pt x="1887" y="1359"/>
                  <a:pt x="1887" y="1359"/>
                  <a:pt x="1887" y="1359"/>
                </a:cubicBezTo>
                <a:cubicBezTo>
                  <a:pt x="1885" y="1360"/>
                  <a:pt x="1883" y="1360"/>
                  <a:pt x="1882" y="1359"/>
                </a:cubicBezTo>
                <a:cubicBezTo>
                  <a:pt x="1880" y="1360"/>
                  <a:pt x="1879" y="1361"/>
                  <a:pt x="1878" y="1361"/>
                </a:cubicBezTo>
                <a:cubicBezTo>
                  <a:pt x="1872" y="1361"/>
                  <a:pt x="1872" y="1361"/>
                  <a:pt x="1872" y="1361"/>
                </a:cubicBezTo>
                <a:cubicBezTo>
                  <a:pt x="1872" y="1359"/>
                  <a:pt x="1872" y="1359"/>
                  <a:pt x="1872" y="1359"/>
                </a:cubicBezTo>
                <a:cubicBezTo>
                  <a:pt x="1869" y="1359"/>
                  <a:pt x="1869" y="1359"/>
                  <a:pt x="1869" y="1359"/>
                </a:cubicBezTo>
                <a:cubicBezTo>
                  <a:pt x="1869" y="1357"/>
                  <a:pt x="1869" y="1357"/>
                  <a:pt x="1869" y="1357"/>
                </a:cubicBezTo>
                <a:cubicBezTo>
                  <a:pt x="1865" y="1357"/>
                  <a:pt x="1865" y="1357"/>
                  <a:pt x="1865" y="1357"/>
                </a:cubicBezTo>
                <a:cubicBezTo>
                  <a:pt x="1856" y="1362"/>
                  <a:pt x="1856" y="1362"/>
                  <a:pt x="1856" y="1362"/>
                </a:cubicBezTo>
                <a:cubicBezTo>
                  <a:pt x="1856" y="1357"/>
                  <a:pt x="1856" y="1357"/>
                  <a:pt x="1856" y="1357"/>
                </a:cubicBezTo>
                <a:cubicBezTo>
                  <a:pt x="1843" y="1357"/>
                  <a:pt x="1843" y="1357"/>
                  <a:pt x="1843" y="1357"/>
                </a:cubicBezTo>
                <a:cubicBezTo>
                  <a:pt x="1843" y="1358"/>
                  <a:pt x="1843" y="1358"/>
                  <a:pt x="1843" y="1358"/>
                </a:cubicBezTo>
                <a:cubicBezTo>
                  <a:pt x="1830" y="1358"/>
                  <a:pt x="1830" y="1358"/>
                  <a:pt x="1830" y="1358"/>
                </a:cubicBezTo>
                <a:cubicBezTo>
                  <a:pt x="1830" y="1357"/>
                  <a:pt x="1830" y="1357"/>
                  <a:pt x="1830" y="1357"/>
                </a:cubicBezTo>
                <a:cubicBezTo>
                  <a:pt x="1825" y="1357"/>
                  <a:pt x="1825" y="1357"/>
                  <a:pt x="1825" y="1357"/>
                </a:cubicBezTo>
                <a:cubicBezTo>
                  <a:pt x="1825" y="1356"/>
                  <a:pt x="1825" y="1356"/>
                  <a:pt x="1825" y="1356"/>
                </a:cubicBezTo>
                <a:cubicBezTo>
                  <a:pt x="1822" y="1356"/>
                  <a:pt x="1822" y="1356"/>
                  <a:pt x="1822" y="1356"/>
                </a:cubicBezTo>
                <a:cubicBezTo>
                  <a:pt x="1822" y="1357"/>
                  <a:pt x="1822" y="1357"/>
                  <a:pt x="1822" y="1357"/>
                </a:cubicBezTo>
                <a:cubicBezTo>
                  <a:pt x="1817" y="1358"/>
                  <a:pt x="1817" y="1358"/>
                  <a:pt x="1817" y="1358"/>
                </a:cubicBezTo>
                <a:cubicBezTo>
                  <a:pt x="1814" y="1359"/>
                  <a:pt x="1811" y="1358"/>
                  <a:pt x="1810" y="1357"/>
                </a:cubicBezTo>
                <a:cubicBezTo>
                  <a:pt x="1809" y="1358"/>
                  <a:pt x="1808" y="1358"/>
                  <a:pt x="1807" y="1358"/>
                </a:cubicBezTo>
                <a:cubicBezTo>
                  <a:pt x="1807" y="1362"/>
                  <a:pt x="1807" y="1362"/>
                  <a:pt x="1807" y="1362"/>
                </a:cubicBezTo>
                <a:cubicBezTo>
                  <a:pt x="1800" y="1359"/>
                  <a:pt x="1800" y="1359"/>
                  <a:pt x="1800" y="1359"/>
                </a:cubicBezTo>
                <a:cubicBezTo>
                  <a:pt x="1780" y="1359"/>
                  <a:pt x="1780" y="1359"/>
                  <a:pt x="1780" y="1359"/>
                </a:cubicBezTo>
                <a:cubicBezTo>
                  <a:pt x="1780" y="1358"/>
                  <a:pt x="1780" y="1358"/>
                  <a:pt x="1780" y="1358"/>
                </a:cubicBezTo>
                <a:cubicBezTo>
                  <a:pt x="1777" y="1358"/>
                  <a:pt x="1777" y="1358"/>
                  <a:pt x="1777" y="1358"/>
                </a:cubicBezTo>
                <a:cubicBezTo>
                  <a:pt x="1777" y="1357"/>
                  <a:pt x="1777" y="1357"/>
                  <a:pt x="1777" y="1357"/>
                </a:cubicBezTo>
                <a:cubicBezTo>
                  <a:pt x="1776" y="1357"/>
                  <a:pt x="1776" y="1357"/>
                  <a:pt x="1775" y="1357"/>
                </a:cubicBezTo>
                <a:cubicBezTo>
                  <a:pt x="1775" y="1357"/>
                  <a:pt x="1775" y="1357"/>
                  <a:pt x="1774" y="1357"/>
                </a:cubicBezTo>
                <a:cubicBezTo>
                  <a:pt x="1774" y="1358"/>
                  <a:pt x="1774" y="1358"/>
                  <a:pt x="1774" y="1358"/>
                </a:cubicBezTo>
                <a:cubicBezTo>
                  <a:pt x="1740" y="1360"/>
                  <a:pt x="1740" y="1360"/>
                  <a:pt x="1740" y="1360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61"/>
                  <a:pt x="1740" y="1361"/>
                  <a:pt x="1740" y="1361"/>
                </a:cubicBezTo>
                <a:cubicBezTo>
                  <a:pt x="1720" y="1361"/>
                  <a:pt x="1720" y="1361"/>
                  <a:pt x="1720" y="1361"/>
                </a:cubicBezTo>
                <a:cubicBezTo>
                  <a:pt x="1720" y="1359"/>
                  <a:pt x="1720" y="1359"/>
                  <a:pt x="1720" y="1359"/>
                </a:cubicBezTo>
                <a:cubicBezTo>
                  <a:pt x="1718" y="1359"/>
                  <a:pt x="1718" y="1359"/>
                  <a:pt x="1718" y="1359"/>
                </a:cubicBezTo>
                <a:cubicBezTo>
                  <a:pt x="1718" y="1361"/>
                  <a:pt x="1718" y="1361"/>
                  <a:pt x="1718" y="1361"/>
                </a:cubicBezTo>
                <a:cubicBezTo>
                  <a:pt x="1705" y="1361"/>
                  <a:pt x="1705" y="1361"/>
                  <a:pt x="1705" y="1361"/>
                </a:cubicBezTo>
                <a:cubicBezTo>
                  <a:pt x="1705" y="1359"/>
                  <a:pt x="1705" y="1359"/>
                  <a:pt x="1705" y="1359"/>
                </a:cubicBezTo>
                <a:cubicBezTo>
                  <a:pt x="1698" y="1359"/>
                  <a:pt x="1698" y="1359"/>
                  <a:pt x="1698" y="1359"/>
                </a:cubicBezTo>
                <a:cubicBezTo>
                  <a:pt x="1698" y="1358"/>
                  <a:pt x="1698" y="1358"/>
                  <a:pt x="1698" y="1358"/>
                </a:cubicBezTo>
                <a:cubicBezTo>
                  <a:pt x="1695" y="1358"/>
                  <a:pt x="1695" y="1358"/>
                  <a:pt x="1695" y="1358"/>
                </a:cubicBezTo>
                <a:cubicBezTo>
                  <a:pt x="1695" y="1357"/>
                  <a:pt x="1695" y="1357"/>
                  <a:pt x="1695" y="1357"/>
                </a:cubicBezTo>
                <a:cubicBezTo>
                  <a:pt x="1673" y="1358"/>
                  <a:pt x="1673" y="1358"/>
                  <a:pt x="1673" y="1358"/>
                </a:cubicBezTo>
                <a:cubicBezTo>
                  <a:pt x="1672" y="1356"/>
                  <a:pt x="1672" y="1356"/>
                  <a:pt x="1672" y="1356"/>
                </a:cubicBezTo>
                <a:cubicBezTo>
                  <a:pt x="1659" y="1359"/>
                  <a:pt x="1659" y="1359"/>
                  <a:pt x="1659" y="1359"/>
                </a:cubicBezTo>
                <a:cubicBezTo>
                  <a:pt x="1656" y="1354"/>
                  <a:pt x="1656" y="1354"/>
                  <a:pt x="1656" y="1354"/>
                </a:cubicBezTo>
                <a:cubicBezTo>
                  <a:pt x="1655" y="1354"/>
                  <a:pt x="1654" y="1354"/>
                  <a:pt x="1652" y="1354"/>
                </a:cubicBezTo>
                <a:cubicBezTo>
                  <a:pt x="1650" y="1354"/>
                  <a:pt x="1649" y="1354"/>
                  <a:pt x="1648" y="1354"/>
                </a:cubicBezTo>
                <a:cubicBezTo>
                  <a:pt x="1648" y="1356"/>
                  <a:pt x="1648" y="1356"/>
                  <a:pt x="1648" y="1356"/>
                </a:cubicBezTo>
                <a:cubicBezTo>
                  <a:pt x="1644" y="1356"/>
                  <a:pt x="1644" y="1356"/>
                  <a:pt x="1644" y="1356"/>
                </a:cubicBezTo>
                <a:cubicBezTo>
                  <a:pt x="1644" y="1357"/>
                  <a:pt x="1644" y="1357"/>
                  <a:pt x="1644" y="1357"/>
                </a:cubicBezTo>
                <a:cubicBezTo>
                  <a:pt x="1634" y="1357"/>
                  <a:pt x="1634" y="1357"/>
                  <a:pt x="1634" y="1357"/>
                </a:cubicBezTo>
                <a:cubicBezTo>
                  <a:pt x="1634" y="1358"/>
                  <a:pt x="1634" y="1358"/>
                  <a:pt x="1634" y="1358"/>
                </a:cubicBezTo>
                <a:cubicBezTo>
                  <a:pt x="1632" y="1359"/>
                  <a:pt x="1632" y="1359"/>
                  <a:pt x="1632" y="1359"/>
                </a:cubicBezTo>
                <a:cubicBezTo>
                  <a:pt x="1632" y="1360"/>
                  <a:pt x="1632" y="1360"/>
                  <a:pt x="1632" y="1360"/>
                </a:cubicBezTo>
                <a:cubicBezTo>
                  <a:pt x="1628" y="1361"/>
                  <a:pt x="1628" y="1361"/>
                  <a:pt x="1628" y="1361"/>
                </a:cubicBezTo>
                <a:cubicBezTo>
                  <a:pt x="1627" y="1362"/>
                  <a:pt x="1625" y="1362"/>
                  <a:pt x="1623" y="1362"/>
                </a:cubicBezTo>
                <a:cubicBezTo>
                  <a:pt x="1619" y="1362"/>
                  <a:pt x="1615" y="1360"/>
                  <a:pt x="1613" y="1359"/>
                </a:cubicBezTo>
                <a:cubicBezTo>
                  <a:pt x="1612" y="1359"/>
                  <a:pt x="1612" y="1359"/>
                  <a:pt x="1612" y="1359"/>
                </a:cubicBezTo>
                <a:cubicBezTo>
                  <a:pt x="1607" y="1358"/>
                  <a:pt x="1607" y="1358"/>
                  <a:pt x="1607" y="1358"/>
                </a:cubicBezTo>
                <a:cubicBezTo>
                  <a:pt x="1606" y="1359"/>
                  <a:pt x="1604" y="1359"/>
                  <a:pt x="1603" y="1359"/>
                </a:cubicBezTo>
                <a:cubicBezTo>
                  <a:pt x="1603" y="1359"/>
                  <a:pt x="1602" y="1359"/>
                  <a:pt x="1602" y="1359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61" y="1361"/>
                  <a:pt x="1561" y="1361"/>
                  <a:pt x="1561" y="1361"/>
                </a:cubicBezTo>
                <a:cubicBezTo>
                  <a:pt x="1561" y="1358"/>
                  <a:pt x="1561" y="1358"/>
                  <a:pt x="1561" y="1358"/>
                </a:cubicBezTo>
                <a:cubicBezTo>
                  <a:pt x="1550" y="1362"/>
                  <a:pt x="1550" y="1362"/>
                  <a:pt x="1550" y="1362"/>
                </a:cubicBezTo>
                <a:cubicBezTo>
                  <a:pt x="1550" y="1358"/>
                  <a:pt x="1550" y="1358"/>
                  <a:pt x="1550" y="1358"/>
                </a:cubicBezTo>
                <a:cubicBezTo>
                  <a:pt x="1547" y="1358"/>
                  <a:pt x="1547" y="1358"/>
                  <a:pt x="1547" y="1358"/>
                </a:cubicBezTo>
                <a:cubicBezTo>
                  <a:pt x="1547" y="1357"/>
                  <a:pt x="1547" y="1357"/>
                  <a:pt x="1547" y="1357"/>
                </a:cubicBezTo>
                <a:cubicBezTo>
                  <a:pt x="1545" y="1357"/>
                  <a:pt x="1545" y="1357"/>
                  <a:pt x="1545" y="1357"/>
                </a:cubicBezTo>
                <a:cubicBezTo>
                  <a:pt x="1533" y="1357"/>
                  <a:pt x="1528" y="1358"/>
                  <a:pt x="1520" y="1361"/>
                </a:cubicBezTo>
                <a:cubicBezTo>
                  <a:pt x="1515" y="1363"/>
                  <a:pt x="1515" y="1363"/>
                  <a:pt x="1515" y="1363"/>
                </a:cubicBezTo>
                <a:cubicBezTo>
                  <a:pt x="1513" y="1359"/>
                  <a:pt x="1513" y="1359"/>
                  <a:pt x="1513" y="1359"/>
                </a:cubicBezTo>
                <a:cubicBezTo>
                  <a:pt x="1512" y="1359"/>
                  <a:pt x="1512" y="1359"/>
                  <a:pt x="1512" y="1359"/>
                </a:cubicBezTo>
                <a:cubicBezTo>
                  <a:pt x="1511" y="1359"/>
                  <a:pt x="1510" y="1359"/>
                  <a:pt x="1509" y="1359"/>
                </a:cubicBezTo>
                <a:cubicBezTo>
                  <a:pt x="1508" y="1360"/>
                  <a:pt x="1506" y="1360"/>
                  <a:pt x="1505" y="1360"/>
                </a:cubicBezTo>
                <a:cubicBezTo>
                  <a:pt x="1499" y="1360"/>
                  <a:pt x="1496" y="1358"/>
                  <a:pt x="1493" y="1355"/>
                </a:cubicBezTo>
                <a:cubicBezTo>
                  <a:pt x="1491" y="1355"/>
                  <a:pt x="1491" y="1355"/>
                  <a:pt x="1491" y="1355"/>
                </a:cubicBezTo>
                <a:cubicBezTo>
                  <a:pt x="1491" y="1356"/>
                  <a:pt x="1491" y="1356"/>
                  <a:pt x="1491" y="1356"/>
                </a:cubicBezTo>
                <a:cubicBezTo>
                  <a:pt x="1481" y="1356"/>
                  <a:pt x="1481" y="1356"/>
                  <a:pt x="1481" y="1356"/>
                </a:cubicBezTo>
                <a:cubicBezTo>
                  <a:pt x="1481" y="1357"/>
                  <a:pt x="1481" y="1357"/>
                  <a:pt x="1481" y="1357"/>
                </a:cubicBezTo>
                <a:cubicBezTo>
                  <a:pt x="1476" y="1357"/>
                  <a:pt x="1476" y="1357"/>
                  <a:pt x="1476" y="1357"/>
                </a:cubicBezTo>
                <a:cubicBezTo>
                  <a:pt x="1476" y="1359"/>
                  <a:pt x="1476" y="1359"/>
                  <a:pt x="1476" y="1359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55" y="1358"/>
                  <a:pt x="1455" y="1358"/>
                  <a:pt x="1455" y="1358"/>
                </a:cubicBezTo>
                <a:cubicBezTo>
                  <a:pt x="1451" y="1359"/>
                  <a:pt x="1451" y="1359"/>
                  <a:pt x="1451" y="1359"/>
                </a:cubicBezTo>
                <a:cubicBezTo>
                  <a:pt x="1447" y="1360"/>
                  <a:pt x="1442" y="1359"/>
                  <a:pt x="1439" y="1358"/>
                </a:cubicBezTo>
                <a:cubicBezTo>
                  <a:pt x="1438" y="1358"/>
                  <a:pt x="1438" y="1358"/>
                  <a:pt x="1437" y="1358"/>
                </a:cubicBezTo>
                <a:cubicBezTo>
                  <a:pt x="1424" y="1360"/>
                  <a:pt x="1424" y="1360"/>
                  <a:pt x="1424" y="1360"/>
                </a:cubicBezTo>
                <a:cubicBezTo>
                  <a:pt x="1424" y="1358"/>
                  <a:pt x="1424" y="1358"/>
                  <a:pt x="1424" y="1358"/>
                </a:cubicBezTo>
                <a:cubicBezTo>
                  <a:pt x="1420" y="1358"/>
                  <a:pt x="1420" y="1358"/>
                  <a:pt x="1420" y="1358"/>
                </a:cubicBezTo>
                <a:cubicBezTo>
                  <a:pt x="1420" y="1357"/>
                  <a:pt x="1420" y="1357"/>
                  <a:pt x="1420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04" y="1356"/>
                  <a:pt x="1404" y="1356"/>
                  <a:pt x="1404" y="1356"/>
                </a:cubicBezTo>
                <a:cubicBezTo>
                  <a:pt x="1383" y="1359"/>
                  <a:pt x="1383" y="1359"/>
                  <a:pt x="1383" y="1359"/>
                </a:cubicBezTo>
                <a:cubicBezTo>
                  <a:pt x="1378" y="1360"/>
                  <a:pt x="1378" y="1360"/>
                  <a:pt x="1378" y="1360"/>
                </a:cubicBezTo>
                <a:cubicBezTo>
                  <a:pt x="1378" y="1357"/>
                  <a:pt x="1378" y="1357"/>
                  <a:pt x="1378" y="1357"/>
                </a:cubicBezTo>
                <a:cubicBezTo>
                  <a:pt x="1376" y="1357"/>
                  <a:pt x="1374" y="1357"/>
                  <a:pt x="1372" y="1357"/>
                </a:cubicBezTo>
                <a:cubicBezTo>
                  <a:pt x="1371" y="1357"/>
                  <a:pt x="1370" y="1357"/>
                  <a:pt x="1369" y="1357"/>
                </a:cubicBezTo>
                <a:cubicBezTo>
                  <a:pt x="1368" y="1357"/>
                  <a:pt x="1367" y="1357"/>
                  <a:pt x="1367" y="1357"/>
                </a:cubicBezTo>
                <a:cubicBezTo>
                  <a:pt x="1366" y="1358"/>
                  <a:pt x="1366" y="1358"/>
                  <a:pt x="1366" y="1358"/>
                </a:cubicBezTo>
                <a:cubicBezTo>
                  <a:pt x="1360" y="1358"/>
                  <a:pt x="1360" y="1358"/>
                  <a:pt x="1360" y="1358"/>
                </a:cubicBezTo>
                <a:cubicBezTo>
                  <a:pt x="1358" y="1355"/>
                  <a:pt x="1358" y="1355"/>
                  <a:pt x="1358" y="1355"/>
                </a:cubicBezTo>
                <a:cubicBezTo>
                  <a:pt x="1355" y="1356"/>
                  <a:pt x="1355" y="1356"/>
                  <a:pt x="1355" y="1356"/>
                </a:cubicBezTo>
                <a:cubicBezTo>
                  <a:pt x="1353" y="1356"/>
                  <a:pt x="1352" y="1356"/>
                  <a:pt x="1350" y="1355"/>
                </a:cubicBezTo>
                <a:cubicBezTo>
                  <a:pt x="1330" y="1359"/>
                  <a:pt x="1330" y="1359"/>
                  <a:pt x="1330" y="1359"/>
                </a:cubicBezTo>
                <a:cubicBezTo>
                  <a:pt x="1330" y="1364"/>
                  <a:pt x="1330" y="1364"/>
                  <a:pt x="1330" y="1364"/>
                </a:cubicBezTo>
                <a:cubicBezTo>
                  <a:pt x="1316" y="1359"/>
                  <a:pt x="1316" y="1359"/>
                  <a:pt x="1316" y="1359"/>
                </a:cubicBezTo>
                <a:cubicBezTo>
                  <a:pt x="1299" y="1359"/>
                  <a:pt x="1299" y="1359"/>
                  <a:pt x="1299" y="1359"/>
                </a:cubicBezTo>
                <a:cubicBezTo>
                  <a:pt x="1296" y="1359"/>
                  <a:pt x="1294" y="1359"/>
                  <a:pt x="1290" y="1359"/>
                </a:cubicBezTo>
                <a:cubicBezTo>
                  <a:pt x="1288" y="1359"/>
                  <a:pt x="1287" y="1359"/>
                  <a:pt x="1285" y="1359"/>
                </a:cubicBezTo>
                <a:cubicBezTo>
                  <a:pt x="1283" y="1359"/>
                  <a:pt x="1280" y="1359"/>
                  <a:pt x="1278" y="1359"/>
                </a:cubicBezTo>
                <a:cubicBezTo>
                  <a:pt x="1278" y="1362"/>
                  <a:pt x="1278" y="1362"/>
                  <a:pt x="1278" y="1362"/>
                </a:cubicBezTo>
                <a:cubicBezTo>
                  <a:pt x="1271" y="1360"/>
                  <a:pt x="1271" y="1360"/>
                  <a:pt x="1271" y="1360"/>
                </a:cubicBezTo>
                <a:cubicBezTo>
                  <a:pt x="1270" y="1360"/>
                  <a:pt x="1269" y="1360"/>
                  <a:pt x="1268" y="1360"/>
                </a:cubicBezTo>
                <a:cubicBezTo>
                  <a:pt x="1267" y="1359"/>
                  <a:pt x="1267" y="1359"/>
                  <a:pt x="1266" y="1359"/>
                </a:cubicBezTo>
                <a:cubicBezTo>
                  <a:pt x="1264" y="1361"/>
                  <a:pt x="1263" y="1361"/>
                  <a:pt x="1262" y="1361"/>
                </a:cubicBezTo>
                <a:cubicBezTo>
                  <a:pt x="1261" y="1361"/>
                  <a:pt x="1260" y="1361"/>
                  <a:pt x="1259" y="1360"/>
                </a:cubicBezTo>
                <a:cubicBezTo>
                  <a:pt x="1257" y="1359"/>
                  <a:pt x="1257" y="1359"/>
                  <a:pt x="1257" y="1359"/>
                </a:cubicBezTo>
                <a:cubicBezTo>
                  <a:pt x="1256" y="1358"/>
                  <a:pt x="1256" y="1358"/>
                  <a:pt x="1256" y="1358"/>
                </a:cubicBezTo>
                <a:cubicBezTo>
                  <a:pt x="1251" y="1358"/>
                  <a:pt x="1251" y="1358"/>
                  <a:pt x="1251" y="1358"/>
                </a:cubicBezTo>
                <a:cubicBezTo>
                  <a:pt x="1251" y="1357"/>
                  <a:pt x="1251" y="1357"/>
                  <a:pt x="1251" y="1357"/>
                </a:cubicBezTo>
                <a:cubicBezTo>
                  <a:pt x="1246" y="1357"/>
                  <a:pt x="1246" y="1357"/>
                  <a:pt x="1246" y="1357"/>
                </a:cubicBezTo>
                <a:cubicBezTo>
                  <a:pt x="1246" y="1358"/>
                  <a:pt x="1246" y="1358"/>
                  <a:pt x="1246" y="1358"/>
                </a:cubicBezTo>
                <a:cubicBezTo>
                  <a:pt x="1240" y="1358"/>
                  <a:pt x="1240" y="1358"/>
                  <a:pt x="1240" y="1358"/>
                </a:cubicBezTo>
                <a:cubicBezTo>
                  <a:pt x="1240" y="1359"/>
                  <a:pt x="1240" y="1359"/>
                  <a:pt x="1240" y="1359"/>
                </a:cubicBezTo>
                <a:cubicBezTo>
                  <a:pt x="1234" y="1359"/>
                  <a:pt x="1234" y="1359"/>
                  <a:pt x="1234" y="1359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7" y="1361"/>
                  <a:pt x="1226" y="1361"/>
                  <a:pt x="1225" y="1361"/>
                </a:cubicBezTo>
                <a:cubicBezTo>
                  <a:pt x="1224" y="1361"/>
                  <a:pt x="1224" y="1361"/>
                  <a:pt x="1224" y="1361"/>
                </a:cubicBezTo>
                <a:cubicBezTo>
                  <a:pt x="1224" y="1362"/>
                  <a:pt x="1224" y="1362"/>
                  <a:pt x="1224" y="1362"/>
                </a:cubicBezTo>
                <a:cubicBezTo>
                  <a:pt x="1211" y="1362"/>
                  <a:pt x="1211" y="1362"/>
                  <a:pt x="1211" y="1362"/>
                </a:cubicBezTo>
                <a:cubicBezTo>
                  <a:pt x="1211" y="1361"/>
                  <a:pt x="1211" y="1361"/>
                  <a:pt x="1211" y="1361"/>
                </a:cubicBezTo>
                <a:cubicBezTo>
                  <a:pt x="1207" y="1361"/>
                  <a:pt x="1207" y="1361"/>
                  <a:pt x="1207" y="1361"/>
                </a:cubicBezTo>
                <a:cubicBezTo>
                  <a:pt x="1207" y="1359"/>
                  <a:pt x="1207" y="1359"/>
                  <a:pt x="1207" y="1359"/>
                </a:cubicBezTo>
                <a:cubicBezTo>
                  <a:pt x="1204" y="1359"/>
                  <a:pt x="1204" y="1359"/>
                  <a:pt x="1204" y="1359"/>
                </a:cubicBezTo>
                <a:cubicBezTo>
                  <a:pt x="1199" y="1360"/>
                  <a:pt x="1194" y="1360"/>
                  <a:pt x="1190" y="1359"/>
                </a:cubicBezTo>
                <a:cubicBezTo>
                  <a:pt x="1188" y="1358"/>
                  <a:pt x="1188" y="1358"/>
                  <a:pt x="1188" y="1358"/>
                </a:cubicBezTo>
                <a:cubicBezTo>
                  <a:pt x="1188" y="1357"/>
                  <a:pt x="1188" y="1357"/>
                  <a:pt x="1188" y="1357"/>
                </a:cubicBezTo>
                <a:cubicBezTo>
                  <a:pt x="1172" y="1357"/>
                  <a:pt x="1172" y="1357"/>
                  <a:pt x="1172" y="1357"/>
                </a:cubicBezTo>
                <a:cubicBezTo>
                  <a:pt x="1172" y="1357"/>
                  <a:pt x="1172" y="1357"/>
                  <a:pt x="1171" y="1357"/>
                </a:cubicBezTo>
                <a:cubicBezTo>
                  <a:pt x="1167" y="1359"/>
                  <a:pt x="1163" y="1360"/>
                  <a:pt x="1160" y="1359"/>
                </a:cubicBezTo>
                <a:cubicBezTo>
                  <a:pt x="1156" y="1358"/>
                  <a:pt x="1156" y="1358"/>
                  <a:pt x="1156" y="1358"/>
                </a:cubicBezTo>
                <a:cubicBezTo>
                  <a:pt x="1151" y="1358"/>
                  <a:pt x="1151" y="1358"/>
                  <a:pt x="1151" y="1358"/>
                </a:cubicBezTo>
                <a:cubicBezTo>
                  <a:pt x="1151" y="1357"/>
                  <a:pt x="1151" y="1357"/>
                  <a:pt x="1151" y="1357"/>
                </a:cubicBezTo>
                <a:cubicBezTo>
                  <a:pt x="1140" y="1357"/>
                  <a:pt x="1140" y="1357"/>
                  <a:pt x="1140" y="1357"/>
                </a:cubicBezTo>
                <a:cubicBezTo>
                  <a:pt x="1140" y="1358"/>
                  <a:pt x="1140" y="1358"/>
                  <a:pt x="1140" y="1358"/>
                </a:cubicBezTo>
                <a:cubicBezTo>
                  <a:pt x="1127" y="1358"/>
                  <a:pt x="1127" y="1358"/>
                  <a:pt x="1127" y="1358"/>
                </a:cubicBezTo>
                <a:cubicBezTo>
                  <a:pt x="1127" y="1357"/>
                  <a:pt x="1127" y="1357"/>
                  <a:pt x="1127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14" y="1357"/>
                  <a:pt x="1114" y="1357"/>
                  <a:pt x="1114" y="1357"/>
                </a:cubicBezTo>
                <a:cubicBezTo>
                  <a:pt x="1114" y="1358"/>
                  <a:pt x="1114" y="1358"/>
                  <a:pt x="1114" y="1358"/>
                </a:cubicBezTo>
                <a:cubicBezTo>
                  <a:pt x="1103" y="1358"/>
                  <a:pt x="1103" y="1358"/>
                  <a:pt x="1103" y="1358"/>
                </a:cubicBezTo>
                <a:cubicBezTo>
                  <a:pt x="1103" y="1359"/>
                  <a:pt x="1103" y="1359"/>
                  <a:pt x="1103" y="1359"/>
                </a:cubicBezTo>
                <a:cubicBezTo>
                  <a:pt x="1083" y="1361"/>
                  <a:pt x="1083" y="1361"/>
                  <a:pt x="1083" y="1361"/>
                </a:cubicBezTo>
                <a:cubicBezTo>
                  <a:pt x="1081" y="1357"/>
                  <a:pt x="1081" y="1357"/>
                  <a:pt x="1081" y="1357"/>
                </a:cubicBezTo>
                <a:cubicBezTo>
                  <a:pt x="1080" y="1356"/>
                  <a:pt x="1078" y="1356"/>
                  <a:pt x="1074" y="1356"/>
                </a:cubicBezTo>
                <a:cubicBezTo>
                  <a:pt x="1074" y="1356"/>
                  <a:pt x="1073" y="1356"/>
                  <a:pt x="1072" y="1356"/>
                </a:cubicBezTo>
                <a:cubicBezTo>
                  <a:pt x="1072" y="1358"/>
                  <a:pt x="1072" y="1358"/>
                  <a:pt x="1072" y="1358"/>
                </a:cubicBezTo>
                <a:cubicBezTo>
                  <a:pt x="1059" y="1358"/>
                  <a:pt x="1059" y="1358"/>
                  <a:pt x="1059" y="1358"/>
                </a:cubicBezTo>
                <a:cubicBezTo>
                  <a:pt x="1059" y="1357"/>
                  <a:pt x="1059" y="1357"/>
                  <a:pt x="1059" y="1357"/>
                </a:cubicBezTo>
                <a:cubicBezTo>
                  <a:pt x="1055" y="1357"/>
                  <a:pt x="1055" y="1357"/>
                  <a:pt x="1055" y="1357"/>
                </a:cubicBezTo>
                <a:cubicBezTo>
                  <a:pt x="1032" y="1360"/>
                  <a:pt x="1032" y="1360"/>
                  <a:pt x="1032" y="1360"/>
                </a:cubicBezTo>
                <a:cubicBezTo>
                  <a:pt x="1032" y="1358"/>
                  <a:pt x="1032" y="1358"/>
                  <a:pt x="1032" y="1358"/>
                </a:cubicBezTo>
                <a:cubicBezTo>
                  <a:pt x="1030" y="1358"/>
                  <a:pt x="1030" y="1358"/>
                  <a:pt x="1030" y="1358"/>
                </a:cubicBezTo>
                <a:cubicBezTo>
                  <a:pt x="1024" y="1359"/>
                  <a:pt x="1024" y="1359"/>
                  <a:pt x="1024" y="1359"/>
                </a:cubicBezTo>
                <a:cubicBezTo>
                  <a:pt x="1024" y="1358"/>
                  <a:pt x="1024" y="1358"/>
                  <a:pt x="1024" y="1358"/>
                </a:cubicBezTo>
                <a:cubicBezTo>
                  <a:pt x="1019" y="1359"/>
                  <a:pt x="1019" y="1359"/>
                  <a:pt x="1019" y="1359"/>
                </a:cubicBezTo>
                <a:cubicBezTo>
                  <a:pt x="1019" y="1363"/>
                  <a:pt x="1019" y="1363"/>
                  <a:pt x="1019" y="1363"/>
                </a:cubicBezTo>
                <a:cubicBezTo>
                  <a:pt x="1012" y="1361"/>
                  <a:pt x="1012" y="1361"/>
                  <a:pt x="1012" y="1361"/>
                </a:cubicBezTo>
                <a:cubicBezTo>
                  <a:pt x="987" y="1360"/>
                  <a:pt x="987" y="1360"/>
                  <a:pt x="987" y="1360"/>
                </a:cubicBezTo>
                <a:cubicBezTo>
                  <a:pt x="984" y="1361"/>
                  <a:pt x="984" y="1361"/>
                  <a:pt x="984" y="1361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77" y="1364"/>
                  <a:pt x="977" y="1364"/>
                  <a:pt x="977" y="1364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0" y="1361"/>
                  <a:pt x="970" y="1361"/>
                  <a:pt x="970" y="1361"/>
                </a:cubicBezTo>
                <a:cubicBezTo>
                  <a:pt x="970" y="1362"/>
                  <a:pt x="970" y="1362"/>
                  <a:pt x="970" y="1362"/>
                </a:cubicBezTo>
                <a:cubicBezTo>
                  <a:pt x="957" y="1362"/>
                  <a:pt x="957" y="1362"/>
                  <a:pt x="957" y="1362"/>
                </a:cubicBezTo>
                <a:cubicBezTo>
                  <a:pt x="957" y="1361"/>
                  <a:pt x="957" y="1361"/>
                  <a:pt x="957" y="1361"/>
                </a:cubicBezTo>
                <a:cubicBezTo>
                  <a:pt x="956" y="1360"/>
                  <a:pt x="956" y="1360"/>
                  <a:pt x="956" y="1360"/>
                </a:cubicBezTo>
                <a:cubicBezTo>
                  <a:pt x="955" y="1360"/>
                  <a:pt x="955" y="1360"/>
                  <a:pt x="954" y="1359"/>
                </a:cubicBezTo>
                <a:cubicBezTo>
                  <a:pt x="953" y="1359"/>
                  <a:pt x="953" y="1359"/>
                  <a:pt x="953" y="1359"/>
                </a:cubicBezTo>
                <a:cubicBezTo>
                  <a:pt x="953" y="1363"/>
                  <a:pt x="953" y="1363"/>
                  <a:pt x="953" y="1363"/>
                </a:cubicBezTo>
                <a:cubicBezTo>
                  <a:pt x="947" y="1361"/>
                  <a:pt x="947" y="1361"/>
                  <a:pt x="947" y="1361"/>
                </a:cubicBezTo>
                <a:cubicBezTo>
                  <a:pt x="947" y="1362"/>
                  <a:pt x="947" y="1362"/>
                  <a:pt x="947" y="1362"/>
                </a:cubicBezTo>
                <a:cubicBezTo>
                  <a:pt x="941" y="1362"/>
                  <a:pt x="941" y="1362"/>
                  <a:pt x="941" y="1362"/>
                </a:cubicBezTo>
                <a:cubicBezTo>
                  <a:pt x="941" y="1363"/>
                  <a:pt x="941" y="1363"/>
                  <a:pt x="941" y="1363"/>
                </a:cubicBezTo>
                <a:cubicBezTo>
                  <a:pt x="937" y="1362"/>
                  <a:pt x="937" y="1362"/>
                  <a:pt x="937" y="1362"/>
                </a:cubicBezTo>
                <a:cubicBezTo>
                  <a:pt x="934" y="1362"/>
                  <a:pt x="934" y="1362"/>
                  <a:pt x="934" y="1362"/>
                </a:cubicBezTo>
                <a:cubicBezTo>
                  <a:pt x="934" y="1361"/>
                  <a:pt x="934" y="1361"/>
                  <a:pt x="934" y="1361"/>
                </a:cubicBezTo>
                <a:cubicBezTo>
                  <a:pt x="926" y="1360"/>
                  <a:pt x="926" y="1360"/>
                  <a:pt x="926" y="1360"/>
                </a:cubicBezTo>
                <a:cubicBezTo>
                  <a:pt x="926" y="1358"/>
                  <a:pt x="926" y="1358"/>
                  <a:pt x="926" y="1358"/>
                </a:cubicBezTo>
                <a:cubicBezTo>
                  <a:pt x="925" y="1358"/>
                  <a:pt x="924" y="1358"/>
                  <a:pt x="923" y="1358"/>
                </a:cubicBezTo>
                <a:cubicBezTo>
                  <a:pt x="921" y="1358"/>
                  <a:pt x="918" y="1359"/>
                  <a:pt x="915" y="1359"/>
                </a:cubicBezTo>
                <a:cubicBezTo>
                  <a:pt x="912" y="1359"/>
                  <a:pt x="910" y="1359"/>
                  <a:pt x="907" y="1358"/>
                </a:cubicBezTo>
                <a:cubicBezTo>
                  <a:pt x="905" y="1357"/>
                  <a:pt x="905" y="1357"/>
                  <a:pt x="905" y="1357"/>
                </a:cubicBezTo>
                <a:cubicBezTo>
                  <a:pt x="903" y="1357"/>
                  <a:pt x="903" y="1357"/>
                  <a:pt x="903" y="1357"/>
                </a:cubicBezTo>
                <a:cubicBezTo>
                  <a:pt x="902" y="1358"/>
                  <a:pt x="902" y="1358"/>
                  <a:pt x="902" y="1358"/>
                </a:cubicBezTo>
                <a:cubicBezTo>
                  <a:pt x="899" y="1358"/>
                  <a:pt x="899" y="1358"/>
                  <a:pt x="899" y="1358"/>
                </a:cubicBezTo>
                <a:cubicBezTo>
                  <a:pt x="898" y="1358"/>
                  <a:pt x="898" y="1358"/>
                  <a:pt x="897" y="1358"/>
                </a:cubicBezTo>
                <a:cubicBezTo>
                  <a:pt x="893" y="1357"/>
                  <a:pt x="893" y="1357"/>
                  <a:pt x="893" y="1357"/>
                </a:cubicBezTo>
                <a:cubicBezTo>
                  <a:pt x="881" y="1358"/>
                  <a:pt x="881" y="1358"/>
                  <a:pt x="881" y="1358"/>
                </a:cubicBezTo>
                <a:cubicBezTo>
                  <a:pt x="881" y="1359"/>
                  <a:pt x="881" y="1359"/>
                  <a:pt x="881" y="1359"/>
                </a:cubicBezTo>
                <a:cubicBezTo>
                  <a:pt x="879" y="1359"/>
                  <a:pt x="879" y="1359"/>
                  <a:pt x="879" y="1359"/>
                </a:cubicBezTo>
                <a:cubicBezTo>
                  <a:pt x="879" y="1363"/>
                  <a:pt x="879" y="1363"/>
                  <a:pt x="879" y="1363"/>
                </a:cubicBezTo>
                <a:cubicBezTo>
                  <a:pt x="873" y="1361"/>
                  <a:pt x="873" y="1361"/>
                  <a:pt x="873" y="1361"/>
                </a:cubicBezTo>
                <a:cubicBezTo>
                  <a:pt x="873" y="1362"/>
                  <a:pt x="873" y="1362"/>
                  <a:pt x="873" y="1362"/>
                </a:cubicBezTo>
                <a:cubicBezTo>
                  <a:pt x="870" y="1362"/>
                  <a:pt x="870" y="1362"/>
                  <a:pt x="870" y="1362"/>
                </a:cubicBezTo>
                <a:cubicBezTo>
                  <a:pt x="869" y="1365"/>
                  <a:pt x="865" y="1366"/>
                  <a:pt x="864" y="1366"/>
                </a:cubicBezTo>
                <a:cubicBezTo>
                  <a:pt x="858" y="1368"/>
                  <a:pt x="858" y="1368"/>
                  <a:pt x="858" y="1368"/>
                </a:cubicBezTo>
                <a:cubicBezTo>
                  <a:pt x="856" y="1362"/>
                  <a:pt x="856" y="1362"/>
                  <a:pt x="856" y="1362"/>
                </a:cubicBezTo>
                <a:cubicBezTo>
                  <a:pt x="854" y="1361"/>
                  <a:pt x="853" y="1360"/>
                  <a:pt x="851" y="1360"/>
                </a:cubicBezTo>
                <a:cubicBezTo>
                  <a:pt x="850" y="1359"/>
                  <a:pt x="849" y="1359"/>
                  <a:pt x="848" y="1358"/>
                </a:cubicBezTo>
                <a:cubicBezTo>
                  <a:pt x="844" y="1360"/>
                  <a:pt x="844" y="1360"/>
                  <a:pt x="844" y="1360"/>
                </a:cubicBezTo>
                <a:cubicBezTo>
                  <a:pt x="842" y="1359"/>
                  <a:pt x="842" y="1359"/>
                  <a:pt x="842" y="1359"/>
                </a:cubicBezTo>
                <a:cubicBezTo>
                  <a:pt x="841" y="1358"/>
                  <a:pt x="839" y="1357"/>
                  <a:pt x="836" y="1357"/>
                </a:cubicBezTo>
                <a:cubicBezTo>
                  <a:pt x="836" y="1360"/>
                  <a:pt x="836" y="1360"/>
                  <a:pt x="836" y="1360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26" y="1359"/>
                  <a:pt x="826" y="1359"/>
                  <a:pt x="826" y="1359"/>
                </a:cubicBezTo>
                <a:cubicBezTo>
                  <a:pt x="826" y="1361"/>
                  <a:pt x="826" y="1361"/>
                  <a:pt x="826" y="1361"/>
                </a:cubicBezTo>
                <a:cubicBezTo>
                  <a:pt x="820" y="1362"/>
                  <a:pt x="820" y="1362"/>
                  <a:pt x="820" y="1362"/>
                </a:cubicBezTo>
                <a:cubicBezTo>
                  <a:pt x="819" y="1362"/>
                  <a:pt x="818" y="1362"/>
                  <a:pt x="818" y="1361"/>
                </a:cubicBezTo>
                <a:cubicBezTo>
                  <a:pt x="817" y="1364"/>
                  <a:pt x="817" y="1364"/>
                  <a:pt x="817" y="1364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799" y="1361"/>
                  <a:pt x="799" y="1361"/>
                  <a:pt x="799" y="1361"/>
                </a:cubicBezTo>
                <a:cubicBezTo>
                  <a:pt x="799" y="1362"/>
                  <a:pt x="799" y="1362"/>
                  <a:pt x="799" y="1362"/>
                </a:cubicBezTo>
                <a:cubicBezTo>
                  <a:pt x="793" y="1362"/>
                  <a:pt x="793" y="1362"/>
                  <a:pt x="793" y="1362"/>
                </a:cubicBezTo>
                <a:cubicBezTo>
                  <a:pt x="792" y="1362"/>
                  <a:pt x="791" y="1363"/>
                  <a:pt x="791" y="1364"/>
                </a:cubicBezTo>
                <a:lnTo>
                  <a:pt x="782" y="1369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ja-JP" altLang="en-US" noProof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 algn="l">
              <a:defRPr sz="3600" b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75568" y="2087880"/>
            <a:ext cx="5791200" cy="3886200"/>
          </a:xfrm>
        </p:spPr>
        <p:txBody>
          <a:bodyPr rtlCol="0">
            <a:normAutofit/>
          </a:bodyPr>
          <a:lstStyle>
            <a:lvl1pPr>
              <a:defRPr sz="24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 sz="2000"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>
              <a:defRPr sz="1800"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>
              <a:defRPr sz="1600"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>
              <a:defRPr sz="1600"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  <a:endParaRPr lang="ja-JP" altLang="en-US" noProof="0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5146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20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ja-JP" altLang="en-US" noProof="0" dirty="0"/>
              <a:t>フッターを追加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8380412" y="6420898"/>
            <a:ext cx="1392345" cy="236030"/>
          </a:xfrm>
        </p:spPr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9D450B38-2478-4C3F-9138-D9FF6E3AE1BF}" type="datetime4">
              <a:rPr lang="ja-JP" altLang="en-US" smtClean="0"/>
              <a:pPr/>
              <a:t>2021年3月22日</a:t>
            </a:fld>
            <a:endParaRPr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693B167E-EA96-4147-81DE-549160052C22}" type="slidenum">
              <a:rPr lang="en-US" altLang="ja-JP" noProof="0" smtClean="0"/>
              <a:pPr/>
              <a:t>‹#›</a:t>
            </a:fld>
            <a:endParaRPr lang="ja-JP" altLang="en-US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キャプション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フリーフォーム 15"/>
          <p:cNvSpPr>
            <a:spLocks/>
          </p:cNvSpPr>
          <p:nvPr/>
        </p:nvSpPr>
        <p:spPr bwMode="auto">
          <a:xfrm>
            <a:off x="1522413" y="1905000"/>
            <a:ext cx="6153912" cy="4251960"/>
          </a:xfrm>
          <a:custGeom>
            <a:avLst/>
            <a:gdLst>
              <a:gd name="T0" fmla="*/ 696 w 1967"/>
              <a:gd name="T1" fmla="*/ 1361 h 1369"/>
              <a:gd name="T2" fmla="*/ 618 w 1967"/>
              <a:gd name="T3" fmla="*/ 1360 h 1369"/>
              <a:gd name="T4" fmla="*/ 517 w 1967"/>
              <a:gd name="T5" fmla="*/ 1359 h 1369"/>
              <a:gd name="T6" fmla="*/ 443 w 1967"/>
              <a:gd name="T7" fmla="*/ 1361 h 1369"/>
              <a:gd name="T8" fmla="*/ 361 w 1967"/>
              <a:gd name="T9" fmla="*/ 1358 h 1369"/>
              <a:gd name="T10" fmla="*/ 260 w 1967"/>
              <a:gd name="T11" fmla="*/ 1359 h 1369"/>
              <a:gd name="T12" fmla="*/ 166 w 1967"/>
              <a:gd name="T13" fmla="*/ 1359 h 1369"/>
              <a:gd name="T14" fmla="*/ 104 w 1967"/>
              <a:gd name="T15" fmla="*/ 1356 h 1369"/>
              <a:gd name="T16" fmla="*/ 7 w 1967"/>
              <a:gd name="T17" fmla="*/ 1327 h 1369"/>
              <a:gd name="T18" fmla="*/ 7 w 1967"/>
              <a:gd name="T19" fmla="*/ 1226 h 1369"/>
              <a:gd name="T20" fmla="*/ 9 w 1967"/>
              <a:gd name="T21" fmla="*/ 1139 h 1369"/>
              <a:gd name="T22" fmla="*/ 4 w 1967"/>
              <a:gd name="T23" fmla="*/ 1042 h 1369"/>
              <a:gd name="T24" fmla="*/ 9 w 1967"/>
              <a:gd name="T25" fmla="*/ 896 h 1369"/>
              <a:gd name="T26" fmla="*/ 7 w 1967"/>
              <a:gd name="T27" fmla="*/ 758 h 1369"/>
              <a:gd name="T28" fmla="*/ 9 w 1967"/>
              <a:gd name="T29" fmla="*/ 614 h 1369"/>
              <a:gd name="T30" fmla="*/ 5 w 1967"/>
              <a:gd name="T31" fmla="*/ 443 h 1369"/>
              <a:gd name="T32" fmla="*/ 9 w 1967"/>
              <a:gd name="T33" fmla="*/ 365 h 1369"/>
              <a:gd name="T34" fmla="*/ 5 w 1967"/>
              <a:gd name="T35" fmla="*/ 195 h 1369"/>
              <a:gd name="T36" fmla="*/ 6 w 1967"/>
              <a:gd name="T37" fmla="*/ 107 h 1369"/>
              <a:gd name="T38" fmla="*/ 8 w 1967"/>
              <a:gd name="T39" fmla="*/ 9 h 1369"/>
              <a:gd name="T40" fmla="*/ 120 w 1967"/>
              <a:gd name="T41" fmla="*/ 8 h 1369"/>
              <a:gd name="T42" fmla="*/ 192 w 1967"/>
              <a:gd name="T43" fmla="*/ 5 h 1369"/>
              <a:gd name="T44" fmla="*/ 279 w 1967"/>
              <a:gd name="T45" fmla="*/ 12 h 1369"/>
              <a:gd name="T46" fmla="*/ 374 w 1967"/>
              <a:gd name="T47" fmla="*/ 7 h 1369"/>
              <a:gd name="T48" fmla="*/ 447 w 1967"/>
              <a:gd name="T49" fmla="*/ 10 h 1369"/>
              <a:gd name="T50" fmla="*/ 552 w 1967"/>
              <a:gd name="T51" fmla="*/ 11 h 1369"/>
              <a:gd name="T52" fmla="*/ 630 w 1967"/>
              <a:gd name="T53" fmla="*/ 11 h 1369"/>
              <a:gd name="T54" fmla="*/ 706 w 1967"/>
              <a:gd name="T55" fmla="*/ 10 h 1369"/>
              <a:gd name="T56" fmla="*/ 799 w 1967"/>
              <a:gd name="T57" fmla="*/ 7 h 1369"/>
              <a:gd name="T58" fmla="*/ 879 w 1967"/>
              <a:gd name="T59" fmla="*/ 9 h 1369"/>
              <a:gd name="T60" fmla="*/ 956 w 1967"/>
              <a:gd name="T61" fmla="*/ 9 h 1369"/>
              <a:gd name="T62" fmla="*/ 1055 w 1967"/>
              <a:gd name="T63" fmla="*/ 12 h 1369"/>
              <a:gd name="T64" fmla="*/ 1188 w 1967"/>
              <a:gd name="T65" fmla="*/ 12 h 1369"/>
              <a:gd name="T66" fmla="*/ 1259 w 1967"/>
              <a:gd name="T67" fmla="*/ 9 h 1369"/>
              <a:gd name="T68" fmla="*/ 1378 w 1967"/>
              <a:gd name="T69" fmla="*/ 8 h 1369"/>
              <a:gd name="T70" fmla="*/ 1513 w 1967"/>
              <a:gd name="T71" fmla="*/ 10 h 1369"/>
              <a:gd name="T72" fmla="*/ 1634 w 1967"/>
              <a:gd name="T73" fmla="*/ 12 h 1369"/>
              <a:gd name="T74" fmla="*/ 1774 w 1967"/>
              <a:gd name="T75" fmla="*/ 11 h 1369"/>
              <a:gd name="T76" fmla="*/ 1869 w 1967"/>
              <a:gd name="T77" fmla="*/ 9 h 1369"/>
              <a:gd name="T78" fmla="*/ 1927 w 1967"/>
              <a:gd name="T79" fmla="*/ 6 h 1369"/>
              <a:gd name="T80" fmla="*/ 1963 w 1967"/>
              <a:gd name="T81" fmla="*/ 94 h 1369"/>
              <a:gd name="T82" fmla="*/ 1960 w 1967"/>
              <a:gd name="T83" fmla="*/ 185 h 1369"/>
              <a:gd name="T84" fmla="*/ 1959 w 1967"/>
              <a:gd name="T85" fmla="*/ 330 h 1369"/>
              <a:gd name="T86" fmla="*/ 1958 w 1967"/>
              <a:gd name="T87" fmla="*/ 428 h 1369"/>
              <a:gd name="T88" fmla="*/ 1958 w 1967"/>
              <a:gd name="T89" fmla="*/ 573 h 1369"/>
              <a:gd name="T90" fmla="*/ 1960 w 1967"/>
              <a:gd name="T91" fmla="*/ 721 h 1369"/>
              <a:gd name="T92" fmla="*/ 1957 w 1967"/>
              <a:gd name="T93" fmla="*/ 868 h 1369"/>
              <a:gd name="T94" fmla="*/ 1959 w 1967"/>
              <a:gd name="T95" fmla="*/ 1010 h 1369"/>
              <a:gd name="T96" fmla="*/ 1960 w 1967"/>
              <a:gd name="T97" fmla="*/ 1124 h 1369"/>
              <a:gd name="T98" fmla="*/ 1960 w 1967"/>
              <a:gd name="T99" fmla="*/ 1210 h 1369"/>
              <a:gd name="T100" fmla="*/ 1963 w 1967"/>
              <a:gd name="T101" fmla="*/ 1307 h 1369"/>
              <a:gd name="T102" fmla="*/ 1909 w 1967"/>
              <a:gd name="T103" fmla="*/ 1355 h 1369"/>
              <a:gd name="T104" fmla="*/ 1822 w 1967"/>
              <a:gd name="T105" fmla="*/ 1356 h 1369"/>
              <a:gd name="T106" fmla="*/ 1698 w 1967"/>
              <a:gd name="T107" fmla="*/ 1359 h 1369"/>
              <a:gd name="T108" fmla="*/ 1597 w 1967"/>
              <a:gd name="T109" fmla="*/ 1358 h 1369"/>
              <a:gd name="T110" fmla="*/ 1469 w 1967"/>
              <a:gd name="T111" fmla="*/ 1358 h 1369"/>
              <a:gd name="T112" fmla="*/ 1330 w 1967"/>
              <a:gd name="T113" fmla="*/ 1359 h 1369"/>
              <a:gd name="T114" fmla="*/ 1229 w 1967"/>
              <a:gd name="T115" fmla="*/ 1361 h 1369"/>
              <a:gd name="T116" fmla="*/ 1124 w 1967"/>
              <a:gd name="T117" fmla="*/ 1357 h 1369"/>
              <a:gd name="T118" fmla="*/ 981 w 1967"/>
              <a:gd name="T119" fmla="*/ 1363 h 1369"/>
              <a:gd name="T120" fmla="*/ 907 w 1967"/>
              <a:gd name="T121" fmla="*/ 1358 h 1369"/>
              <a:gd name="T122" fmla="*/ 830 w 1967"/>
              <a:gd name="T123" fmla="*/ 1358 h 1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67" h="1369">
                <a:moveTo>
                  <a:pt x="782" y="1369"/>
                </a:moveTo>
                <a:cubicBezTo>
                  <a:pt x="782" y="1360"/>
                  <a:pt x="782" y="1360"/>
                  <a:pt x="782" y="1360"/>
                </a:cubicBezTo>
                <a:cubicBezTo>
                  <a:pt x="777" y="1362"/>
                  <a:pt x="777" y="1362"/>
                  <a:pt x="777" y="1362"/>
                </a:cubicBezTo>
                <a:cubicBezTo>
                  <a:pt x="777" y="1361"/>
                  <a:pt x="777" y="1361"/>
                  <a:pt x="777" y="1361"/>
                </a:cubicBezTo>
                <a:cubicBezTo>
                  <a:pt x="774" y="1362"/>
                  <a:pt x="774" y="1362"/>
                  <a:pt x="774" y="1362"/>
                </a:cubicBezTo>
                <a:cubicBezTo>
                  <a:pt x="772" y="1359"/>
                  <a:pt x="772" y="1359"/>
                  <a:pt x="772" y="1359"/>
                </a:cubicBezTo>
                <a:cubicBezTo>
                  <a:pt x="761" y="1359"/>
                  <a:pt x="761" y="1359"/>
                  <a:pt x="761" y="1359"/>
                </a:cubicBezTo>
                <a:cubicBezTo>
                  <a:pt x="757" y="1360"/>
                  <a:pt x="752" y="1360"/>
                  <a:pt x="749" y="1359"/>
                </a:cubicBezTo>
                <a:cubicBezTo>
                  <a:pt x="747" y="1358"/>
                  <a:pt x="747" y="1358"/>
                  <a:pt x="747" y="1358"/>
                </a:cubicBezTo>
                <a:cubicBezTo>
                  <a:pt x="746" y="1356"/>
                  <a:pt x="746" y="1356"/>
                  <a:pt x="746" y="1356"/>
                </a:cubicBezTo>
                <a:cubicBezTo>
                  <a:pt x="738" y="1359"/>
                  <a:pt x="738" y="1359"/>
                  <a:pt x="738" y="1359"/>
                </a:cubicBezTo>
                <a:cubicBezTo>
                  <a:pt x="738" y="1357"/>
                  <a:pt x="738" y="1357"/>
                  <a:pt x="738" y="1357"/>
                </a:cubicBezTo>
                <a:cubicBezTo>
                  <a:pt x="733" y="1358"/>
                  <a:pt x="733" y="1358"/>
                  <a:pt x="733" y="1358"/>
                </a:cubicBezTo>
                <a:cubicBezTo>
                  <a:pt x="732" y="1359"/>
                  <a:pt x="732" y="1359"/>
                  <a:pt x="732" y="1359"/>
                </a:cubicBezTo>
                <a:cubicBezTo>
                  <a:pt x="730" y="1359"/>
                  <a:pt x="730" y="1359"/>
                  <a:pt x="730" y="1359"/>
                </a:cubicBezTo>
                <a:cubicBezTo>
                  <a:pt x="730" y="1362"/>
                  <a:pt x="730" y="1362"/>
                  <a:pt x="730" y="1362"/>
                </a:cubicBezTo>
                <a:cubicBezTo>
                  <a:pt x="723" y="1360"/>
                  <a:pt x="723" y="1360"/>
                  <a:pt x="723" y="1360"/>
                </a:cubicBezTo>
                <a:cubicBezTo>
                  <a:pt x="723" y="1361"/>
                  <a:pt x="723" y="1361"/>
                  <a:pt x="723" y="1361"/>
                </a:cubicBezTo>
                <a:cubicBezTo>
                  <a:pt x="710" y="1361"/>
                  <a:pt x="710" y="1361"/>
                  <a:pt x="710" y="1361"/>
                </a:cubicBezTo>
                <a:cubicBezTo>
                  <a:pt x="710" y="1359"/>
                  <a:pt x="710" y="1359"/>
                  <a:pt x="710" y="1359"/>
                </a:cubicBezTo>
                <a:cubicBezTo>
                  <a:pt x="706" y="1359"/>
                  <a:pt x="706" y="1359"/>
                  <a:pt x="706" y="1359"/>
                </a:cubicBezTo>
                <a:cubicBezTo>
                  <a:pt x="699" y="1361"/>
                  <a:pt x="699" y="1361"/>
                  <a:pt x="699" y="1361"/>
                </a:cubicBezTo>
                <a:cubicBezTo>
                  <a:pt x="699" y="1362"/>
                  <a:pt x="699" y="1362"/>
                  <a:pt x="699" y="1362"/>
                </a:cubicBezTo>
                <a:cubicBezTo>
                  <a:pt x="696" y="1361"/>
                  <a:pt x="696" y="1361"/>
                  <a:pt x="696" y="1361"/>
                </a:cubicBezTo>
                <a:cubicBezTo>
                  <a:pt x="693" y="1362"/>
                  <a:pt x="693" y="1362"/>
                  <a:pt x="693" y="1362"/>
                </a:cubicBezTo>
                <a:cubicBezTo>
                  <a:pt x="693" y="1361"/>
                  <a:pt x="693" y="1361"/>
                  <a:pt x="693" y="1361"/>
                </a:cubicBezTo>
                <a:cubicBezTo>
                  <a:pt x="682" y="1358"/>
                  <a:pt x="682" y="1358"/>
                  <a:pt x="682" y="1358"/>
                </a:cubicBezTo>
                <a:cubicBezTo>
                  <a:pt x="681" y="1359"/>
                  <a:pt x="681" y="1359"/>
                  <a:pt x="680" y="1359"/>
                </a:cubicBezTo>
                <a:cubicBezTo>
                  <a:pt x="672" y="1362"/>
                  <a:pt x="672" y="1362"/>
                  <a:pt x="672" y="1362"/>
                </a:cubicBezTo>
                <a:cubicBezTo>
                  <a:pt x="672" y="1358"/>
                  <a:pt x="672" y="1358"/>
                  <a:pt x="672" y="1358"/>
                </a:cubicBezTo>
                <a:cubicBezTo>
                  <a:pt x="670" y="1358"/>
                  <a:pt x="670" y="1358"/>
                  <a:pt x="670" y="1358"/>
                </a:cubicBezTo>
                <a:cubicBezTo>
                  <a:pt x="670" y="1356"/>
                  <a:pt x="670" y="1356"/>
                  <a:pt x="670" y="1356"/>
                </a:cubicBezTo>
                <a:cubicBezTo>
                  <a:pt x="669" y="1356"/>
                  <a:pt x="669" y="1356"/>
                  <a:pt x="669" y="1356"/>
                </a:cubicBezTo>
                <a:cubicBezTo>
                  <a:pt x="668" y="1357"/>
                  <a:pt x="666" y="1357"/>
                  <a:pt x="665" y="1357"/>
                </a:cubicBezTo>
                <a:cubicBezTo>
                  <a:pt x="665" y="1357"/>
                  <a:pt x="664" y="1357"/>
                  <a:pt x="664" y="1357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3" y="1356"/>
                  <a:pt x="653" y="1356"/>
                  <a:pt x="653" y="1356"/>
                </a:cubicBezTo>
                <a:cubicBezTo>
                  <a:pt x="653" y="1355"/>
                  <a:pt x="653" y="1355"/>
                  <a:pt x="653" y="1355"/>
                </a:cubicBezTo>
                <a:cubicBezTo>
                  <a:pt x="646" y="1356"/>
                  <a:pt x="646" y="1356"/>
                  <a:pt x="646" y="1356"/>
                </a:cubicBezTo>
                <a:cubicBezTo>
                  <a:pt x="646" y="1357"/>
                  <a:pt x="646" y="1357"/>
                  <a:pt x="646" y="1357"/>
                </a:cubicBezTo>
                <a:cubicBezTo>
                  <a:pt x="637" y="1357"/>
                  <a:pt x="637" y="1357"/>
                  <a:pt x="637" y="1357"/>
                </a:cubicBezTo>
                <a:cubicBezTo>
                  <a:pt x="637" y="1360"/>
                  <a:pt x="637" y="1360"/>
                  <a:pt x="637" y="1360"/>
                </a:cubicBezTo>
                <a:cubicBezTo>
                  <a:pt x="630" y="1358"/>
                  <a:pt x="630" y="1358"/>
                  <a:pt x="630" y="1358"/>
                </a:cubicBezTo>
                <a:cubicBezTo>
                  <a:pt x="629" y="1361"/>
                  <a:pt x="629" y="1361"/>
                  <a:pt x="629" y="1361"/>
                </a:cubicBezTo>
                <a:cubicBezTo>
                  <a:pt x="625" y="1359"/>
                  <a:pt x="625" y="1359"/>
                  <a:pt x="625" y="1359"/>
                </a:cubicBezTo>
                <a:cubicBezTo>
                  <a:pt x="624" y="1362"/>
                  <a:pt x="624" y="1362"/>
                  <a:pt x="624" y="1362"/>
                </a:cubicBezTo>
                <a:cubicBezTo>
                  <a:pt x="618" y="1360"/>
                  <a:pt x="618" y="1360"/>
                  <a:pt x="618" y="1360"/>
                </a:cubicBezTo>
                <a:cubicBezTo>
                  <a:pt x="617" y="1361"/>
                  <a:pt x="615" y="1361"/>
                  <a:pt x="614" y="1360"/>
                </a:cubicBezTo>
                <a:cubicBezTo>
                  <a:pt x="613" y="1360"/>
                  <a:pt x="613" y="1360"/>
                  <a:pt x="613" y="1360"/>
                </a:cubicBezTo>
                <a:cubicBezTo>
                  <a:pt x="613" y="1361"/>
                  <a:pt x="612" y="1361"/>
                  <a:pt x="612" y="1361"/>
                </a:cubicBezTo>
                <a:cubicBezTo>
                  <a:pt x="609" y="1361"/>
                  <a:pt x="609" y="1361"/>
                  <a:pt x="609" y="1361"/>
                </a:cubicBezTo>
                <a:cubicBezTo>
                  <a:pt x="608" y="1361"/>
                  <a:pt x="608" y="1361"/>
                  <a:pt x="607" y="1361"/>
                </a:cubicBezTo>
                <a:cubicBezTo>
                  <a:pt x="593" y="1361"/>
                  <a:pt x="593" y="1361"/>
                  <a:pt x="593" y="1361"/>
                </a:cubicBezTo>
                <a:cubicBezTo>
                  <a:pt x="593" y="1359"/>
                  <a:pt x="593" y="1359"/>
                  <a:pt x="593" y="1359"/>
                </a:cubicBezTo>
                <a:cubicBezTo>
                  <a:pt x="591" y="1359"/>
                  <a:pt x="591" y="1359"/>
                  <a:pt x="591" y="1359"/>
                </a:cubicBezTo>
                <a:cubicBezTo>
                  <a:pt x="583" y="1363"/>
                  <a:pt x="583" y="1363"/>
                  <a:pt x="583" y="1363"/>
                </a:cubicBezTo>
                <a:cubicBezTo>
                  <a:pt x="583" y="1358"/>
                  <a:pt x="583" y="1358"/>
                  <a:pt x="583" y="1358"/>
                </a:cubicBezTo>
                <a:cubicBezTo>
                  <a:pt x="576" y="1360"/>
                  <a:pt x="576" y="1360"/>
                  <a:pt x="576" y="1360"/>
                </a:cubicBezTo>
                <a:cubicBezTo>
                  <a:pt x="576" y="1356"/>
                  <a:pt x="576" y="1356"/>
                  <a:pt x="576" y="1356"/>
                </a:cubicBezTo>
                <a:cubicBezTo>
                  <a:pt x="575" y="1356"/>
                  <a:pt x="575" y="1356"/>
                  <a:pt x="575" y="1356"/>
                </a:cubicBezTo>
                <a:cubicBezTo>
                  <a:pt x="575" y="1358"/>
                  <a:pt x="575" y="1358"/>
                  <a:pt x="575" y="1358"/>
                </a:cubicBezTo>
                <a:cubicBezTo>
                  <a:pt x="569" y="1358"/>
                  <a:pt x="569" y="1358"/>
                  <a:pt x="569" y="1358"/>
                </a:cubicBezTo>
                <a:cubicBezTo>
                  <a:pt x="569" y="1359"/>
                  <a:pt x="569" y="1359"/>
                  <a:pt x="569" y="1359"/>
                </a:cubicBezTo>
                <a:cubicBezTo>
                  <a:pt x="555" y="1359"/>
                  <a:pt x="555" y="1359"/>
                  <a:pt x="555" y="1359"/>
                </a:cubicBezTo>
                <a:cubicBezTo>
                  <a:pt x="555" y="1358"/>
                  <a:pt x="555" y="1358"/>
                  <a:pt x="555" y="1358"/>
                </a:cubicBezTo>
                <a:cubicBezTo>
                  <a:pt x="552" y="1358"/>
                  <a:pt x="552" y="1358"/>
                  <a:pt x="552" y="1358"/>
                </a:cubicBezTo>
                <a:cubicBezTo>
                  <a:pt x="551" y="1356"/>
                  <a:pt x="551" y="1356"/>
                  <a:pt x="551" y="1356"/>
                </a:cubicBezTo>
                <a:cubicBezTo>
                  <a:pt x="524" y="1359"/>
                  <a:pt x="524" y="1359"/>
                  <a:pt x="524" y="1359"/>
                </a:cubicBezTo>
                <a:cubicBezTo>
                  <a:pt x="524" y="1358"/>
                  <a:pt x="524" y="1358"/>
                  <a:pt x="524" y="1358"/>
                </a:cubicBezTo>
                <a:cubicBezTo>
                  <a:pt x="522" y="1357"/>
                  <a:pt x="520" y="1357"/>
                  <a:pt x="518" y="1357"/>
                </a:cubicBezTo>
                <a:cubicBezTo>
                  <a:pt x="517" y="1359"/>
                  <a:pt x="517" y="1359"/>
                  <a:pt x="517" y="1359"/>
                </a:cubicBezTo>
                <a:cubicBezTo>
                  <a:pt x="512" y="1358"/>
                  <a:pt x="512" y="1358"/>
                  <a:pt x="512" y="1358"/>
                </a:cubicBezTo>
                <a:cubicBezTo>
                  <a:pt x="511" y="1361"/>
                  <a:pt x="511" y="1361"/>
                  <a:pt x="511" y="1361"/>
                </a:cubicBezTo>
                <a:cubicBezTo>
                  <a:pt x="505" y="1358"/>
                  <a:pt x="505" y="1358"/>
                  <a:pt x="505" y="1358"/>
                </a:cubicBezTo>
                <a:cubicBezTo>
                  <a:pt x="504" y="1358"/>
                  <a:pt x="504" y="1358"/>
                  <a:pt x="504" y="1358"/>
                </a:cubicBezTo>
                <a:cubicBezTo>
                  <a:pt x="504" y="1359"/>
                  <a:pt x="504" y="1359"/>
                  <a:pt x="504" y="1359"/>
                </a:cubicBezTo>
                <a:cubicBezTo>
                  <a:pt x="500" y="1359"/>
                  <a:pt x="500" y="1359"/>
                  <a:pt x="500" y="1359"/>
                </a:cubicBezTo>
                <a:cubicBezTo>
                  <a:pt x="496" y="1360"/>
                  <a:pt x="496" y="1360"/>
                  <a:pt x="496" y="1360"/>
                </a:cubicBezTo>
                <a:cubicBezTo>
                  <a:pt x="496" y="1361"/>
                  <a:pt x="496" y="1361"/>
                  <a:pt x="496" y="1361"/>
                </a:cubicBezTo>
                <a:cubicBezTo>
                  <a:pt x="488" y="1361"/>
                  <a:pt x="488" y="1361"/>
                  <a:pt x="488" y="1361"/>
                </a:cubicBezTo>
                <a:cubicBezTo>
                  <a:pt x="488" y="1363"/>
                  <a:pt x="488" y="1363"/>
                  <a:pt x="488" y="1363"/>
                </a:cubicBezTo>
                <a:cubicBezTo>
                  <a:pt x="480" y="1361"/>
                  <a:pt x="480" y="1361"/>
                  <a:pt x="480" y="1361"/>
                </a:cubicBezTo>
                <a:cubicBezTo>
                  <a:pt x="479" y="1363"/>
                  <a:pt x="479" y="1363"/>
                  <a:pt x="479" y="1363"/>
                </a:cubicBezTo>
                <a:cubicBezTo>
                  <a:pt x="468" y="1363"/>
                  <a:pt x="468" y="1363"/>
                  <a:pt x="468" y="1363"/>
                </a:cubicBezTo>
                <a:cubicBezTo>
                  <a:pt x="468" y="1362"/>
                  <a:pt x="468" y="1362"/>
                  <a:pt x="468" y="1362"/>
                </a:cubicBezTo>
                <a:cubicBezTo>
                  <a:pt x="467" y="1362"/>
                  <a:pt x="467" y="1362"/>
                  <a:pt x="467" y="1362"/>
                </a:cubicBezTo>
                <a:cubicBezTo>
                  <a:pt x="463" y="1362"/>
                  <a:pt x="463" y="1362"/>
                  <a:pt x="463" y="1362"/>
                </a:cubicBezTo>
                <a:cubicBezTo>
                  <a:pt x="463" y="1361"/>
                  <a:pt x="463" y="1361"/>
                  <a:pt x="463" y="1361"/>
                </a:cubicBezTo>
                <a:cubicBezTo>
                  <a:pt x="453" y="1360"/>
                  <a:pt x="453" y="1360"/>
                  <a:pt x="453" y="1360"/>
                </a:cubicBezTo>
                <a:cubicBezTo>
                  <a:pt x="453" y="1362"/>
                  <a:pt x="453" y="1362"/>
                  <a:pt x="453" y="1362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61"/>
                  <a:pt x="443" y="1361"/>
                  <a:pt x="443" y="1361"/>
                </a:cubicBezTo>
                <a:cubicBezTo>
                  <a:pt x="437" y="1359"/>
                  <a:pt x="437" y="1359"/>
                  <a:pt x="437" y="1359"/>
                </a:cubicBezTo>
                <a:cubicBezTo>
                  <a:pt x="431" y="1359"/>
                  <a:pt x="431" y="1359"/>
                  <a:pt x="431" y="1359"/>
                </a:cubicBezTo>
                <a:cubicBezTo>
                  <a:pt x="431" y="1361"/>
                  <a:pt x="431" y="1361"/>
                  <a:pt x="431" y="1361"/>
                </a:cubicBezTo>
                <a:cubicBezTo>
                  <a:pt x="422" y="1361"/>
                  <a:pt x="422" y="1361"/>
                  <a:pt x="422" y="1361"/>
                </a:cubicBezTo>
                <a:cubicBezTo>
                  <a:pt x="422" y="1360"/>
                  <a:pt x="422" y="1360"/>
                  <a:pt x="422" y="1360"/>
                </a:cubicBezTo>
                <a:cubicBezTo>
                  <a:pt x="421" y="1360"/>
                  <a:pt x="421" y="1360"/>
                  <a:pt x="420" y="1361"/>
                </a:cubicBezTo>
                <a:cubicBezTo>
                  <a:pt x="420" y="1361"/>
                  <a:pt x="419" y="1361"/>
                  <a:pt x="419" y="1361"/>
                </a:cubicBezTo>
                <a:cubicBezTo>
                  <a:pt x="418" y="1362"/>
                  <a:pt x="418" y="1362"/>
                  <a:pt x="418" y="1362"/>
                </a:cubicBezTo>
                <a:cubicBezTo>
                  <a:pt x="417" y="1362"/>
                  <a:pt x="417" y="1362"/>
                  <a:pt x="417" y="1362"/>
                </a:cubicBezTo>
                <a:cubicBezTo>
                  <a:pt x="416" y="1363"/>
                  <a:pt x="414" y="1364"/>
                  <a:pt x="412" y="1365"/>
                </a:cubicBezTo>
                <a:cubicBezTo>
                  <a:pt x="403" y="1367"/>
                  <a:pt x="403" y="1367"/>
                  <a:pt x="403" y="1367"/>
                </a:cubicBezTo>
                <a:cubicBezTo>
                  <a:pt x="403" y="1361"/>
                  <a:pt x="403" y="1361"/>
                  <a:pt x="403" y="1361"/>
                </a:cubicBezTo>
                <a:cubicBezTo>
                  <a:pt x="398" y="1361"/>
                  <a:pt x="398" y="1361"/>
                  <a:pt x="398" y="1361"/>
                </a:cubicBezTo>
                <a:cubicBezTo>
                  <a:pt x="398" y="1362"/>
                  <a:pt x="398" y="1362"/>
                  <a:pt x="398" y="1362"/>
                </a:cubicBezTo>
                <a:cubicBezTo>
                  <a:pt x="392" y="1361"/>
                  <a:pt x="392" y="1361"/>
                  <a:pt x="392" y="1361"/>
                </a:cubicBezTo>
                <a:cubicBezTo>
                  <a:pt x="387" y="1361"/>
                  <a:pt x="387" y="1361"/>
                  <a:pt x="387" y="1361"/>
                </a:cubicBezTo>
                <a:cubicBezTo>
                  <a:pt x="387" y="1360"/>
                  <a:pt x="387" y="1360"/>
                  <a:pt x="387" y="1360"/>
                </a:cubicBezTo>
                <a:cubicBezTo>
                  <a:pt x="385" y="1359"/>
                  <a:pt x="385" y="1359"/>
                  <a:pt x="385" y="1359"/>
                </a:cubicBezTo>
                <a:cubicBezTo>
                  <a:pt x="385" y="1360"/>
                  <a:pt x="385" y="1360"/>
                  <a:pt x="385" y="1360"/>
                </a:cubicBezTo>
                <a:cubicBezTo>
                  <a:pt x="382" y="1361"/>
                  <a:pt x="378" y="1362"/>
                  <a:pt x="374" y="1362"/>
                </a:cubicBezTo>
                <a:cubicBezTo>
                  <a:pt x="373" y="1362"/>
                  <a:pt x="371" y="1362"/>
                  <a:pt x="370" y="1362"/>
                </a:cubicBezTo>
                <a:cubicBezTo>
                  <a:pt x="367" y="1361"/>
                  <a:pt x="367" y="1361"/>
                  <a:pt x="367" y="1361"/>
                </a:cubicBezTo>
                <a:cubicBezTo>
                  <a:pt x="361" y="1361"/>
                  <a:pt x="361" y="1361"/>
                  <a:pt x="361" y="1361"/>
                </a:cubicBezTo>
                <a:cubicBezTo>
                  <a:pt x="361" y="1358"/>
                  <a:pt x="361" y="1358"/>
                  <a:pt x="361" y="1358"/>
                </a:cubicBezTo>
                <a:cubicBezTo>
                  <a:pt x="357" y="1357"/>
                  <a:pt x="357" y="1357"/>
                  <a:pt x="357" y="1357"/>
                </a:cubicBezTo>
                <a:cubicBezTo>
                  <a:pt x="355" y="1358"/>
                  <a:pt x="355" y="1358"/>
                  <a:pt x="355" y="1358"/>
                </a:cubicBezTo>
                <a:cubicBezTo>
                  <a:pt x="352" y="1359"/>
                  <a:pt x="348" y="1358"/>
                  <a:pt x="345" y="1358"/>
                </a:cubicBezTo>
                <a:cubicBezTo>
                  <a:pt x="344" y="1359"/>
                  <a:pt x="344" y="1359"/>
                  <a:pt x="344" y="1359"/>
                </a:cubicBezTo>
                <a:cubicBezTo>
                  <a:pt x="340" y="1359"/>
                  <a:pt x="340" y="1359"/>
                  <a:pt x="340" y="1359"/>
                </a:cubicBezTo>
                <a:cubicBezTo>
                  <a:pt x="340" y="1362"/>
                  <a:pt x="340" y="1362"/>
                  <a:pt x="340" y="1362"/>
                </a:cubicBezTo>
                <a:cubicBezTo>
                  <a:pt x="333" y="1361"/>
                  <a:pt x="333" y="1361"/>
                  <a:pt x="333" y="1361"/>
                </a:cubicBezTo>
                <a:cubicBezTo>
                  <a:pt x="321" y="1361"/>
                  <a:pt x="321" y="1361"/>
                  <a:pt x="321" y="1361"/>
                </a:cubicBezTo>
                <a:cubicBezTo>
                  <a:pt x="311" y="1364"/>
                  <a:pt x="311" y="1364"/>
                  <a:pt x="311" y="1364"/>
                </a:cubicBezTo>
                <a:cubicBezTo>
                  <a:pt x="311" y="1362"/>
                  <a:pt x="311" y="1362"/>
                  <a:pt x="311" y="1362"/>
                </a:cubicBezTo>
                <a:cubicBezTo>
                  <a:pt x="309" y="1362"/>
                  <a:pt x="307" y="1362"/>
                  <a:pt x="305" y="1361"/>
                </a:cubicBezTo>
                <a:cubicBezTo>
                  <a:pt x="303" y="1361"/>
                  <a:pt x="303" y="1361"/>
                  <a:pt x="303" y="1361"/>
                </a:cubicBezTo>
                <a:cubicBezTo>
                  <a:pt x="302" y="1358"/>
                  <a:pt x="302" y="1358"/>
                  <a:pt x="302" y="1358"/>
                </a:cubicBezTo>
                <a:cubicBezTo>
                  <a:pt x="301" y="1359"/>
                  <a:pt x="301" y="1359"/>
                  <a:pt x="300" y="1359"/>
                </a:cubicBezTo>
                <a:cubicBezTo>
                  <a:pt x="299" y="1359"/>
                  <a:pt x="299" y="1359"/>
                  <a:pt x="299" y="1359"/>
                </a:cubicBezTo>
                <a:cubicBezTo>
                  <a:pt x="293" y="1359"/>
                  <a:pt x="293" y="1359"/>
                  <a:pt x="293" y="1359"/>
                </a:cubicBezTo>
                <a:cubicBezTo>
                  <a:pt x="287" y="1361"/>
                  <a:pt x="287" y="1361"/>
                  <a:pt x="287" y="1361"/>
                </a:cubicBezTo>
                <a:cubicBezTo>
                  <a:pt x="286" y="1359"/>
                  <a:pt x="286" y="1359"/>
                  <a:pt x="286" y="1359"/>
                </a:cubicBezTo>
                <a:cubicBezTo>
                  <a:pt x="280" y="1359"/>
                  <a:pt x="280" y="1359"/>
                  <a:pt x="280" y="1359"/>
                </a:cubicBezTo>
                <a:cubicBezTo>
                  <a:pt x="280" y="1357"/>
                  <a:pt x="280" y="1357"/>
                  <a:pt x="280" y="1357"/>
                </a:cubicBezTo>
                <a:cubicBezTo>
                  <a:pt x="279" y="1357"/>
                  <a:pt x="279" y="1357"/>
                  <a:pt x="279" y="1357"/>
                </a:cubicBezTo>
                <a:cubicBezTo>
                  <a:pt x="279" y="1360"/>
                  <a:pt x="279" y="1360"/>
                  <a:pt x="279" y="1360"/>
                </a:cubicBezTo>
                <a:cubicBezTo>
                  <a:pt x="269" y="1357"/>
                  <a:pt x="269" y="1357"/>
                  <a:pt x="269" y="1357"/>
                </a:cubicBezTo>
                <a:cubicBezTo>
                  <a:pt x="264" y="1359"/>
                  <a:pt x="262" y="1359"/>
                  <a:pt x="260" y="1359"/>
                </a:cubicBezTo>
                <a:cubicBezTo>
                  <a:pt x="258" y="1359"/>
                  <a:pt x="258" y="1359"/>
                  <a:pt x="258" y="1359"/>
                </a:cubicBezTo>
                <a:cubicBezTo>
                  <a:pt x="254" y="1360"/>
                  <a:pt x="251" y="1359"/>
                  <a:pt x="249" y="1358"/>
                </a:cubicBezTo>
                <a:cubicBezTo>
                  <a:pt x="247" y="1358"/>
                  <a:pt x="247" y="1358"/>
                  <a:pt x="247" y="1358"/>
                </a:cubicBezTo>
                <a:cubicBezTo>
                  <a:pt x="239" y="1362"/>
                  <a:pt x="239" y="1362"/>
                  <a:pt x="239" y="1362"/>
                </a:cubicBezTo>
                <a:cubicBezTo>
                  <a:pt x="239" y="1358"/>
                  <a:pt x="239" y="1358"/>
                  <a:pt x="239" y="1358"/>
                </a:cubicBezTo>
                <a:cubicBezTo>
                  <a:pt x="232" y="1358"/>
                  <a:pt x="232" y="1358"/>
                  <a:pt x="232" y="1358"/>
                </a:cubicBezTo>
                <a:cubicBezTo>
                  <a:pt x="231" y="1359"/>
                  <a:pt x="230" y="1359"/>
                  <a:pt x="228" y="1359"/>
                </a:cubicBezTo>
                <a:cubicBezTo>
                  <a:pt x="227" y="1359"/>
                  <a:pt x="227" y="1359"/>
                  <a:pt x="227" y="1359"/>
                </a:cubicBezTo>
                <a:cubicBezTo>
                  <a:pt x="222" y="1359"/>
                  <a:pt x="222" y="1359"/>
                  <a:pt x="222" y="1359"/>
                </a:cubicBezTo>
                <a:cubicBezTo>
                  <a:pt x="222" y="1358"/>
                  <a:pt x="222" y="1358"/>
                  <a:pt x="222" y="1358"/>
                </a:cubicBezTo>
                <a:cubicBezTo>
                  <a:pt x="220" y="1358"/>
                  <a:pt x="220" y="1358"/>
                  <a:pt x="220" y="1358"/>
                </a:cubicBezTo>
                <a:cubicBezTo>
                  <a:pt x="220" y="1356"/>
                  <a:pt x="220" y="1356"/>
                  <a:pt x="220" y="1356"/>
                </a:cubicBezTo>
                <a:cubicBezTo>
                  <a:pt x="218" y="1356"/>
                  <a:pt x="216" y="1356"/>
                  <a:pt x="215" y="1356"/>
                </a:cubicBezTo>
                <a:cubicBezTo>
                  <a:pt x="215" y="1362"/>
                  <a:pt x="215" y="1362"/>
                  <a:pt x="215" y="1362"/>
                </a:cubicBezTo>
                <a:cubicBezTo>
                  <a:pt x="207" y="1358"/>
                  <a:pt x="207" y="1358"/>
                  <a:pt x="207" y="1358"/>
                </a:cubicBezTo>
                <a:cubicBezTo>
                  <a:pt x="205" y="1358"/>
                  <a:pt x="205" y="1358"/>
                  <a:pt x="205" y="1358"/>
                </a:cubicBezTo>
                <a:cubicBezTo>
                  <a:pt x="205" y="1359"/>
                  <a:pt x="205" y="1359"/>
                  <a:pt x="205" y="1359"/>
                </a:cubicBezTo>
                <a:cubicBezTo>
                  <a:pt x="198" y="1359"/>
                  <a:pt x="198" y="1359"/>
                  <a:pt x="198" y="1359"/>
                </a:cubicBezTo>
                <a:cubicBezTo>
                  <a:pt x="198" y="1361"/>
                  <a:pt x="198" y="1361"/>
                  <a:pt x="198" y="1361"/>
                </a:cubicBezTo>
                <a:cubicBezTo>
                  <a:pt x="194" y="1361"/>
                  <a:pt x="194" y="1361"/>
                  <a:pt x="194" y="1361"/>
                </a:cubicBezTo>
                <a:cubicBezTo>
                  <a:pt x="192" y="1364"/>
                  <a:pt x="192" y="1364"/>
                  <a:pt x="192" y="1364"/>
                </a:cubicBezTo>
                <a:cubicBezTo>
                  <a:pt x="182" y="1361"/>
                  <a:pt x="182" y="1361"/>
                  <a:pt x="182" y="1361"/>
                </a:cubicBezTo>
                <a:cubicBezTo>
                  <a:pt x="181" y="1362"/>
                  <a:pt x="181" y="1362"/>
                  <a:pt x="181" y="1362"/>
                </a:cubicBezTo>
                <a:cubicBezTo>
                  <a:pt x="175" y="1363"/>
                  <a:pt x="170" y="1360"/>
                  <a:pt x="166" y="1359"/>
                </a:cubicBezTo>
                <a:cubicBezTo>
                  <a:pt x="166" y="1358"/>
                  <a:pt x="165" y="1358"/>
                  <a:pt x="164" y="1358"/>
                </a:cubicBezTo>
                <a:cubicBezTo>
                  <a:pt x="164" y="1358"/>
                  <a:pt x="163" y="1358"/>
                  <a:pt x="163" y="1358"/>
                </a:cubicBezTo>
                <a:cubicBezTo>
                  <a:pt x="162" y="1359"/>
                  <a:pt x="160" y="1359"/>
                  <a:pt x="159" y="1359"/>
                </a:cubicBezTo>
                <a:cubicBezTo>
                  <a:pt x="153" y="1360"/>
                  <a:pt x="153" y="1360"/>
                  <a:pt x="153" y="1360"/>
                </a:cubicBezTo>
                <a:cubicBezTo>
                  <a:pt x="153" y="1359"/>
                  <a:pt x="153" y="1359"/>
                  <a:pt x="153" y="1359"/>
                </a:cubicBezTo>
                <a:cubicBezTo>
                  <a:pt x="152" y="1358"/>
                  <a:pt x="152" y="1358"/>
                  <a:pt x="152" y="1358"/>
                </a:cubicBezTo>
                <a:cubicBezTo>
                  <a:pt x="146" y="1358"/>
                  <a:pt x="146" y="1358"/>
                  <a:pt x="146" y="1358"/>
                </a:cubicBezTo>
                <a:cubicBezTo>
                  <a:pt x="145" y="1358"/>
                  <a:pt x="144" y="1358"/>
                  <a:pt x="144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1" y="1358"/>
                  <a:pt x="141" y="1357"/>
                  <a:pt x="140" y="1357"/>
                </a:cubicBezTo>
                <a:cubicBezTo>
                  <a:pt x="140" y="1357"/>
                  <a:pt x="140" y="1357"/>
                  <a:pt x="139" y="1357"/>
                </a:cubicBezTo>
                <a:cubicBezTo>
                  <a:pt x="139" y="1357"/>
                  <a:pt x="138" y="1358"/>
                  <a:pt x="136" y="1358"/>
                </a:cubicBezTo>
                <a:cubicBezTo>
                  <a:pt x="135" y="1361"/>
                  <a:pt x="135" y="1361"/>
                  <a:pt x="135" y="1361"/>
                </a:cubicBezTo>
                <a:cubicBezTo>
                  <a:pt x="130" y="1359"/>
                  <a:pt x="130" y="1359"/>
                  <a:pt x="130" y="1359"/>
                </a:cubicBezTo>
                <a:cubicBezTo>
                  <a:pt x="129" y="1360"/>
                  <a:pt x="128" y="1360"/>
                  <a:pt x="126" y="1361"/>
                </a:cubicBezTo>
                <a:cubicBezTo>
                  <a:pt x="125" y="1361"/>
                  <a:pt x="125" y="1361"/>
                  <a:pt x="125" y="1361"/>
                </a:cubicBezTo>
                <a:cubicBezTo>
                  <a:pt x="124" y="1362"/>
                  <a:pt x="124" y="1362"/>
                  <a:pt x="124" y="1362"/>
                </a:cubicBezTo>
                <a:cubicBezTo>
                  <a:pt x="121" y="1361"/>
                  <a:pt x="121" y="1361"/>
                  <a:pt x="121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06" y="1361"/>
                  <a:pt x="106" y="1361"/>
                  <a:pt x="106" y="1361"/>
                </a:cubicBezTo>
                <a:cubicBezTo>
                  <a:pt x="106" y="1359"/>
                  <a:pt x="106" y="1359"/>
                  <a:pt x="106" y="1359"/>
                </a:cubicBezTo>
                <a:cubicBezTo>
                  <a:pt x="104" y="1356"/>
                  <a:pt x="104" y="1356"/>
                  <a:pt x="104" y="1356"/>
                </a:cubicBezTo>
                <a:cubicBezTo>
                  <a:pt x="102" y="1356"/>
                  <a:pt x="102" y="1356"/>
                  <a:pt x="102" y="1356"/>
                </a:cubicBezTo>
                <a:cubicBezTo>
                  <a:pt x="99" y="1356"/>
                  <a:pt x="97" y="1356"/>
                  <a:pt x="95" y="1356"/>
                </a:cubicBezTo>
                <a:cubicBezTo>
                  <a:pt x="93" y="1356"/>
                  <a:pt x="91" y="1356"/>
                  <a:pt x="89" y="1356"/>
                </a:cubicBezTo>
                <a:cubicBezTo>
                  <a:pt x="89" y="1358"/>
                  <a:pt x="89" y="1358"/>
                  <a:pt x="89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1" y="1359"/>
                  <a:pt x="71" y="1359"/>
                  <a:pt x="71" y="1359"/>
                </a:cubicBezTo>
                <a:cubicBezTo>
                  <a:pt x="66" y="1358"/>
                  <a:pt x="66" y="1358"/>
                  <a:pt x="66" y="1358"/>
                </a:cubicBezTo>
                <a:cubicBezTo>
                  <a:pt x="63" y="1357"/>
                  <a:pt x="61" y="1357"/>
                  <a:pt x="59" y="1357"/>
                </a:cubicBezTo>
                <a:cubicBezTo>
                  <a:pt x="59" y="1358"/>
                  <a:pt x="59" y="1358"/>
                  <a:pt x="59" y="1358"/>
                </a:cubicBezTo>
                <a:cubicBezTo>
                  <a:pt x="52" y="1358"/>
                  <a:pt x="52" y="1358"/>
                  <a:pt x="52" y="1358"/>
                </a:cubicBezTo>
                <a:cubicBezTo>
                  <a:pt x="52" y="1359"/>
                  <a:pt x="52" y="1359"/>
                  <a:pt x="52" y="1359"/>
                </a:cubicBezTo>
                <a:cubicBezTo>
                  <a:pt x="42" y="1359"/>
                  <a:pt x="42" y="1359"/>
                  <a:pt x="42" y="1359"/>
                </a:cubicBezTo>
                <a:cubicBezTo>
                  <a:pt x="42" y="1361"/>
                  <a:pt x="42" y="1361"/>
                  <a:pt x="42" y="1361"/>
                </a:cubicBezTo>
                <a:cubicBezTo>
                  <a:pt x="32" y="1361"/>
                  <a:pt x="32" y="1361"/>
                  <a:pt x="32" y="1361"/>
                </a:cubicBezTo>
                <a:cubicBezTo>
                  <a:pt x="32" y="1363"/>
                  <a:pt x="32" y="1363"/>
                  <a:pt x="32" y="1363"/>
                </a:cubicBezTo>
                <a:cubicBezTo>
                  <a:pt x="25" y="1359"/>
                  <a:pt x="25" y="1359"/>
                  <a:pt x="25" y="1359"/>
                </a:cubicBezTo>
                <a:cubicBezTo>
                  <a:pt x="15" y="1359"/>
                  <a:pt x="15" y="1359"/>
                  <a:pt x="15" y="1359"/>
                </a:cubicBezTo>
                <a:cubicBezTo>
                  <a:pt x="15" y="1358"/>
                  <a:pt x="15" y="1358"/>
                  <a:pt x="15" y="1358"/>
                </a:cubicBezTo>
                <a:cubicBezTo>
                  <a:pt x="9" y="1360"/>
                  <a:pt x="9" y="1360"/>
                  <a:pt x="9" y="1360"/>
                </a:cubicBezTo>
                <a:cubicBezTo>
                  <a:pt x="9" y="1346"/>
                  <a:pt x="9" y="1346"/>
                  <a:pt x="9" y="1346"/>
                </a:cubicBezTo>
                <a:cubicBezTo>
                  <a:pt x="9" y="1344"/>
                  <a:pt x="9" y="1343"/>
                  <a:pt x="10" y="1342"/>
                </a:cubicBezTo>
                <a:cubicBezTo>
                  <a:pt x="9" y="1327"/>
                  <a:pt x="9" y="1327"/>
                  <a:pt x="9" y="1327"/>
                </a:cubicBezTo>
                <a:cubicBezTo>
                  <a:pt x="7" y="1327"/>
                  <a:pt x="7" y="1327"/>
                  <a:pt x="7" y="1327"/>
                </a:cubicBezTo>
                <a:cubicBezTo>
                  <a:pt x="7" y="1317"/>
                  <a:pt x="7" y="1317"/>
                  <a:pt x="7" y="1317"/>
                </a:cubicBezTo>
                <a:cubicBezTo>
                  <a:pt x="3" y="1317"/>
                  <a:pt x="3" y="1317"/>
                  <a:pt x="3" y="1317"/>
                </a:cubicBezTo>
                <a:cubicBezTo>
                  <a:pt x="6" y="1310"/>
                  <a:pt x="6" y="1310"/>
                  <a:pt x="6" y="1310"/>
                </a:cubicBezTo>
                <a:cubicBezTo>
                  <a:pt x="5" y="1309"/>
                  <a:pt x="5" y="1308"/>
                  <a:pt x="4" y="1307"/>
                </a:cubicBezTo>
                <a:cubicBezTo>
                  <a:pt x="0" y="1301"/>
                  <a:pt x="0" y="1301"/>
                  <a:pt x="0" y="1301"/>
                </a:cubicBezTo>
                <a:cubicBezTo>
                  <a:pt x="6" y="1298"/>
                  <a:pt x="6" y="1298"/>
                  <a:pt x="6" y="1298"/>
                </a:cubicBezTo>
                <a:cubicBezTo>
                  <a:pt x="6" y="1296"/>
                  <a:pt x="6" y="1296"/>
                  <a:pt x="6" y="1296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7" y="1293"/>
                  <a:pt x="6" y="1290"/>
                  <a:pt x="6" y="1287"/>
                </a:cubicBezTo>
                <a:cubicBezTo>
                  <a:pt x="8" y="1282"/>
                  <a:pt x="8" y="1282"/>
                  <a:pt x="8" y="1282"/>
                </a:cubicBezTo>
                <a:cubicBezTo>
                  <a:pt x="6" y="1279"/>
                  <a:pt x="5" y="1275"/>
                  <a:pt x="7" y="1271"/>
                </a:cubicBezTo>
                <a:cubicBezTo>
                  <a:pt x="7" y="1269"/>
                  <a:pt x="7" y="1269"/>
                  <a:pt x="7" y="1269"/>
                </a:cubicBezTo>
                <a:cubicBezTo>
                  <a:pt x="7" y="1261"/>
                  <a:pt x="7" y="1261"/>
                  <a:pt x="7" y="1261"/>
                </a:cubicBezTo>
                <a:cubicBezTo>
                  <a:pt x="8" y="1261"/>
                  <a:pt x="8" y="1261"/>
                  <a:pt x="8" y="1261"/>
                </a:cubicBezTo>
                <a:cubicBezTo>
                  <a:pt x="4" y="1251"/>
                  <a:pt x="4" y="1251"/>
                  <a:pt x="4" y="1251"/>
                </a:cubicBezTo>
                <a:cubicBezTo>
                  <a:pt x="9" y="1251"/>
                  <a:pt x="9" y="1251"/>
                  <a:pt x="9" y="1251"/>
                </a:cubicBezTo>
                <a:cubicBezTo>
                  <a:pt x="9" y="1249"/>
                  <a:pt x="9" y="1249"/>
                  <a:pt x="9" y="1249"/>
                </a:cubicBezTo>
                <a:cubicBezTo>
                  <a:pt x="7" y="1247"/>
                  <a:pt x="7" y="1244"/>
                  <a:pt x="8" y="1243"/>
                </a:cubicBezTo>
                <a:cubicBezTo>
                  <a:pt x="8" y="1238"/>
                  <a:pt x="8" y="1238"/>
                  <a:pt x="8" y="1238"/>
                </a:cubicBezTo>
                <a:cubicBezTo>
                  <a:pt x="9" y="1238"/>
                  <a:pt x="9" y="1238"/>
                  <a:pt x="9" y="1238"/>
                </a:cubicBezTo>
                <a:cubicBezTo>
                  <a:pt x="9" y="1233"/>
                  <a:pt x="9" y="1233"/>
                  <a:pt x="9" y="1233"/>
                </a:cubicBezTo>
                <a:cubicBezTo>
                  <a:pt x="7" y="1233"/>
                  <a:pt x="7" y="1233"/>
                  <a:pt x="7" y="1233"/>
                </a:cubicBezTo>
                <a:cubicBezTo>
                  <a:pt x="7" y="1226"/>
                  <a:pt x="7" y="1226"/>
                  <a:pt x="7" y="1226"/>
                </a:cubicBezTo>
                <a:cubicBezTo>
                  <a:pt x="4" y="1226"/>
                  <a:pt x="4" y="1226"/>
                  <a:pt x="4" y="1226"/>
                </a:cubicBezTo>
                <a:cubicBezTo>
                  <a:pt x="8" y="1216"/>
                  <a:pt x="8" y="1216"/>
                  <a:pt x="8" y="1216"/>
                </a:cubicBezTo>
                <a:cubicBezTo>
                  <a:pt x="8" y="1210"/>
                  <a:pt x="8" y="1210"/>
                  <a:pt x="8" y="1210"/>
                </a:cubicBezTo>
                <a:cubicBezTo>
                  <a:pt x="6" y="1210"/>
                  <a:pt x="6" y="1210"/>
                  <a:pt x="6" y="1210"/>
                </a:cubicBezTo>
                <a:cubicBezTo>
                  <a:pt x="6" y="1201"/>
                  <a:pt x="6" y="1201"/>
                  <a:pt x="6" y="1201"/>
                </a:cubicBezTo>
                <a:cubicBezTo>
                  <a:pt x="5" y="1201"/>
                  <a:pt x="5" y="1201"/>
                  <a:pt x="5" y="1201"/>
                </a:cubicBezTo>
                <a:cubicBezTo>
                  <a:pt x="5" y="1193"/>
                  <a:pt x="5" y="1193"/>
                  <a:pt x="5" y="1193"/>
                </a:cubicBezTo>
                <a:cubicBezTo>
                  <a:pt x="3" y="1191"/>
                  <a:pt x="3" y="1191"/>
                  <a:pt x="3" y="1191"/>
                </a:cubicBezTo>
                <a:cubicBezTo>
                  <a:pt x="3" y="1175"/>
                  <a:pt x="3" y="1175"/>
                  <a:pt x="3" y="1175"/>
                </a:cubicBezTo>
                <a:cubicBezTo>
                  <a:pt x="5" y="1174"/>
                  <a:pt x="5" y="1174"/>
                  <a:pt x="5" y="1174"/>
                </a:cubicBezTo>
                <a:cubicBezTo>
                  <a:pt x="5" y="1169"/>
                  <a:pt x="5" y="1169"/>
                  <a:pt x="5" y="1169"/>
                </a:cubicBezTo>
                <a:cubicBezTo>
                  <a:pt x="7" y="1169"/>
                  <a:pt x="7" y="1169"/>
                  <a:pt x="7" y="1169"/>
                </a:cubicBezTo>
                <a:cubicBezTo>
                  <a:pt x="7" y="1168"/>
                  <a:pt x="7" y="1168"/>
                  <a:pt x="7" y="1168"/>
                </a:cubicBezTo>
                <a:cubicBezTo>
                  <a:pt x="7" y="1168"/>
                  <a:pt x="7" y="1167"/>
                  <a:pt x="8" y="1167"/>
                </a:cubicBezTo>
                <a:cubicBezTo>
                  <a:pt x="7" y="1166"/>
                  <a:pt x="7" y="1164"/>
                  <a:pt x="8" y="1162"/>
                </a:cubicBezTo>
                <a:cubicBezTo>
                  <a:pt x="9" y="1158"/>
                  <a:pt x="9" y="1158"/>
                  <a:pt x="9" y="1158"/>
                </a:cubicBezTo>
                <a:cubicBezTo>
                  <a:pt x="10" y="1158"/>
                  <a:pt x="10" y="1158"/>
                  <a:pt x="10" y="1158"/>
                </a:cubicBezTo>
                <a:cubicBezTo>
                  <a:pt x="10" y="1155"/>
                  <a:pt x="10" y="1155"/>
                  <a:pt x="10" y="1155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47"/>
                  <a:pt x="10" y="1147"/>
                  <a:pt x="10" y="1147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39"/>
                  <a:pt x="9" y="1139"/>
                  <a:pt x="9" y="1139"/>
                </a:cubicBezTo>
                <a:cubicBezTo>
                  <a:pt x="7" y="1139"/>
                  <a:pt x="7" y="1139"/>
                  <a:pt x="7" y="1139"/>
                </a:cubicBezTo>
                <a:cubicBezTo>
                  <a:pt x="7" y="1133"/>
                  <a:pt x="7" y="1133"/>
                  <a:pt x="7" y="1133"/>
                </a:cubicBezTo>
                <a:cubicBezTo>
                  <a:pt x="6" y="1129"/>
                  <a:pt x="6" y="1129"/>
                  <a:pt x="6" y="1129"/>
                </a:cubicBezTo>
                <a:cubicBezTo>
                  <a:pt x="6" y="1127"/>
                  <a:pt x="6" y="1126"/>
                  <a:pt x="6" y="1124"/>
                </a:cubicBezTo>
                <a:cubicBezTo>
                  <a:pt x="6" y="1123"/>
                  <a:pt x="5" y="1122"/>
                  <a:pt x="5" y="1120"/>
                </a:cubicBezTo>
                <a:cubicBezTo>
                  <a:pt x="5" y="1114"/>
                  <a:pt x="5" y="1114"/>
                  <a:pt x="5" y="1114"/>
                </a:cubicBezTo>
                <a:cubicBezTo>
                  <a:pt x="6" y="1114"/>
                  <a:pt x="6" y="1114"/>
                  <a:pt x="6" y="1114"/>
                </a:cubicBezTo>
                <a:cubicBezTo>
                  <a:pt x="6" y="1111"/>
                  <a:pt x="6" y="1111"/>
                  <a:pt x="6" y="1111"/>
                </a:cubicBezTo>
                <a:cubicBezTo>
                  <a:pt x="8" y="1111"/>
                  <a:pt x="8" y="1111"/>
                  <a:pt x="8" y="1111"/>
                </a:cubicBezTo>
                <a:cubicBezTo>
                  <a:pt x="8" y="1106"/>
                  <a:pt x="8" y="1106"/>
                  <a:pt x="8" y="1106"/>
                </a:cubicBezTo>
                <a:cubicBezTo>
                  <a:pt x="4" y="1097"/>
                  <a:pt x="4" y="1097"/>
                  <a:pt x="4" y="1097"/>
                </a:cubicBezTo>
                <a:cubicBezTo>
                  <a:pt x="9" y="1097"/>
                  <a:pt x="9" y="1097"/>
                  <a:pt x="9" y="1097"/>
                </a:cubicBezTo>
                <a:cubicBezTo>
                  <a:pt x="9" y="1082"/>
                  <a:pt x="9" y="1082"/>
                  <a:pt x="9" y="1082"/>
                </a:cubicBezTo>
                <a:cubicBezTo>
                  <a:pt x="7" y="1082"/>
                  <a:pt x="7" y="1082"/>
                  <a:pt x="7" y="1082"/>
                </a:cubicBezTo>
                <a:cubicBezTo>
                  <a:pt x="7" y="1069"/>
                  <a:pt x="7" y="1069"/>
                  <a:pt x="7" y="1069"/>
                </a:cubicBezTo>
                <a:cubicBezTo>
                  <a:pt x="9" y="1069"/>
                  <a:pt x="9" y="1069"/>
                  <a:pt x="9" y="1069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8" y="1053"/>
                  <a:pt x="8" y="1053"/>
                  <a:pt x="8" y="1053"/>
                </a:cubicBezTo>
                <a:cubicBezTo>
                  <a:pt x="7" y="1050"/>
                  <a:pt x="8" y="1047"/>
                  <a:pt x="8" y="1046"/>
                </a:cubicBezTo>
                <a:cubicBezTo>
                  <a:pt x="8" y="1044"/>
                  <a:pt x="8" y="1043"/>
                  <a:pt x="8" y="1042"/>
                </a:cubicBezTo>
                <a:cubicBezTo>
                  <a:pt x="4" y="1042"/>
                  <a:pt x="4" y="1042"/>
                  <a:pt x="4" y="1042"/>
                </a:cubicBezTo>
                <a:cubicBezTo>
                  <a:pt x="6" y="1035"/>
                  <a:pt x="6" y="1035"/>
                  <a:pt x="6" y="1035"/>
                </a:cubicBezTo>
                <a:cubicBezTo>
                  <a:pt x="6" y="1014"/>
                  <a:pt x="6" y="1014"/>
                  <a:pt x="6" y="1014"/>
                </a:cubicBezTo>
                <a:cubicBezTo>
                  <a:pt x="7" y="1014"/>
                  <a:pt x="7" y="1014"/>
                  <a:pt x="7" y="1014"/>
                </a:cubicBezTo>
                <a:cubicBezTo>
                  <a:pt x="7" y="1010"/>
                  <a:pt x="7" y="1010"/>
                  <a:pt x="7" y="1010"/>
                </a:cubicBezTo>
                <a:cubicBezTo>
                  <a:pt x="8" y="1010"/>
                  <a:pt x="8" y="1010"/>
                  <a:pt x="8" y="1010"/>
                </a:cubicBezTo>
                <a:cubicBezTo>
                  <a:pt x="8" y="1009"/>
                  <a:pt x="8" y="1009"/>
                  <a:pt x="9" y="1008"/>
                </a:cubicBezTo>
                <a:cubicBezTo>
                  <a:pt x="9" y="1008"/>
                  <a:pt x="9" y="1007"/>
                  <a:pt x="9" y="1006"/>
                </a:cubicBezTo>
                <a:cubicBezTo>
                  <a:pt x="8" y="1006"/>
                  <a:pt x="8" y="1006"/>
                  <a:pt x="8" y="1006"/>
                </a:cubicBezTo>
                <a:cubicBezTo>
                  <a:pt x="6" y="970"/>
                  <a:pt x="6" y="970"/>
                  <a:pt x="6" y="970"/>
                </a:cubicBezTo>
                <a:cubicBezTo>
                  <a:pt x="7" y="970"/>
                  <a:pt x="7" y="970"/>
                  <a:pt x="7" y="970"/>
                </a:cubicBezTo>
                <a:cubicBezTo>
                  <a:pt x="7" y="969"/>
                  <a:pt x="7" y="969"/>
                  <a:pt x="7" y="969"/>
                </a:cubicBezTo>
                <a:cubicBezTo>
                  <a:pt x="5" y="969"/>
                  <a:pt x="5" y="969"/>
                  <a:pt x="5" y="969"/>
                </a:cubicBezTo>
                <a:cubicBezTo>
                  <a:pt x="5" y="947"/>
                  <a:pt x="5" y="947"/>
                  <a:pt x="5" y="947"/>
                </a:cubicBezTo>
                <a:cubicBezTo>
                  <a:pt x="6" y="947"/>
                  <a:pt x="6" y="947"/>
                  <a:pt x="6" y="947"/>
                </a:cubicBezTo>
                <a:cubicBezTo>
                  <a:pt x="6" y="945"/>
                  <a:pt x="6" y="945"/>
                  <a:pt x="6" y="945"/>
                </a:cubicBezTo>
                <a:cubicBezTo>
                  <a:pt x="5" y="945"/>
                  <a:pt x="5" y="945"/>
                  <a:pt x="5" y="945"/>
                </a:cubicBezTo>
                <a:cubicBezTo>
                  <a:pt x="5" y="931"/>
                  <a:pt x="5" y="931"/>
                  <a:pt x="5" y="931"/>
                </a:cubicBezTo>
                <a:cubicBezTo>
                  <a:pt x="6" y="931"/>
                  <a:pt x="6" y="931"/>
                  <a:pt x="6" y="931"/>
                </a:cubicBezTo>
                <a:cubicBezTo>
                  <a:pt x="6" y="923"/>
                  <a:pt x="6" y="923"/>
                  <a:pt x="6" y="923"/>
                </a:cubicBezTo>
                <a:cubicBezTo>
                  <a:pt x="7" y="923"/>
                  <a:pt x="7" y="923"/>
                  <a:pt x="7" y="923"/>
                </a:cubicBezTo>
                <a:cubicBezTo>
                  <a:pt x="7" y="921"/>
                  <a:pt x="7" y="921"/>
                  <a:pt x="7" y="921"/>
                </a:cubicBezTo>
                <a:cubicBezTo>
                  <a:pt x="8" y="921"/>
                  <a:pt x="8" y="921"/>
                  <a:pt x="8" y="921"/>
                </a:cubicBezTo>
                <a:cubicBezTo>
                  <a:pt x="7" y="897"/>
                  <a:pt x="7" y="897"/>
                  <a:pt x="7" y="897"/>
                </a:cubicBezTo>
                <a:cubicBezTo>
                  <a:pt x="9" y="896"/>
                  <a:pt x="9" y="896"/>
                  <a:pt x="9" y="896"/>
                </a:cubicBezTo>
                <a:cubicBezTo>
                  <a:pt x="7" y="882"/>
                  <a:pt x="7" y="882"/>
                  <a:pt x="7" y="882"/>
                </a:cubicBezTo>
                <a:cubicBezTo>
                  <a:pt x="11" y="878"/>
                  <a:pt x="11" y="878"/>
                  <a:pt x="11" y="878"/>
                </a:cubicBezTo>
                <a:cubicBezTo>
                  <a:pt x="11" y="876"/>
                  <a:pt x="11" y="871"/>
                  <a:pt x="11" y="868"/>
                </a:cubicBezTo>
                <a:cubicBezTo>
                  <a:pt x="10" y="868"/>
                  <a:pt x="10" y="868"/>
                  <a:pt x="10" y="868"/>
                </a:cubicBezTo>
                <a:cubicBezTo>
                  <a:pt x="10" y="864"/>
                  <a:pt x="10" y="864"/>
                  <a:pt x="10" y="864"/>
                </a:cubicBezTo>
                <a:cubicBezTo>
                  <a:pt x="9" y="864"/>
                  <a:pt x="9" y="864"/>
                  <a:pt x="9" y="864"/>
                </a:cubicBezTo>
                <a:cubicBezTo>
                  <a:pt x="9" y="853"/>
                  <a:pt x="9" y="853"/>
                  <a:pt x="9" y="853"/>
                </a:cubicBezTo>
                <a:cubicBezTo>
                  <a:pt x="7" y="852"/>
                  <a:pt x="7" y="852"/>
                  <a:pt x="7" y="852"/>
                </a:cubicBezTo>
                <a:cubicBezTo>
                  <a:pt x="7" y="850"/>
                  <a:pt x="7" y="850"/>
                  <a:pt x="7" y="850"/>
                </a:cubicBezTo>
                <a:cubicBezTo>
                  <a:pt x="6" y="850"/>
                  <a:pt x="6" y="850"/>
                  <a:pt x="6" y="850"/>
                </a:cubicBezTo>
                <a:cubicBezTo>
                  <a:pt x="4" y="846"/>
                  <a:pt x="4" y="846"/>
                  <a:pt x="4" y="846"/>
                </a:cubicBezTo>
                <a:cubicBezTo>
                  <a:pt x="3" y="842"/>
                  <a:pt x="4" y="837"/>
                  <a:pt x="6" y="830"/>
                </a:cubicBezTo>
                <a:cubicBezTo>
                  <a:pt x="6" y="830"/>
                  <a:pt x="6" y="830"/>
                  <a:pt x="6" y="830"/>
                </a:cubicBezTo>
                <a:cubicBezTo>
                  <a:pt x="7" y="823"/>
                  <a:pt x="7" y="823"/>
                  <a:pt x="7" y="823"/>
                </a:cubicBezTo>
                <a:cubicBezTo>
                  <a:pt x="6" y="822"/>
                  <a:pt x="6" y="820"/>
                  <a:pt x="6" y="818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05"/>
                  <a:pt x="7" y="805"/>
                  <a:pt x="7" y="805"/>
                </a:cubicBezTo>
                <a:cubicBezTo>
                  <a:pt x="8" y="805"/>
                  <a:pt x="8" y="805"/>
                  <a:pt x="8" y="805"/>
                </a:cubicBezTo>
                <a:cubicBezTo>
                  <a:pt x="4" y="774"/>
                  <a:pt x="4" y="774"/>
                  <a:pt x="4" y="774"/>
                </a:cubicBezTo>
                <a:cubicBezTo>
                  <a:pt x="8" y="774"/>
                  <a:pt x="8" y="774"/>
                  <a:pt x="8" y="774"/>
                </a:cubicBezTo>
                <a:cubicBezTo>
                  <a:pt x="4" y="762"/>
                  <a:pt x="4" y="762"/>
                  <a:pt x="4" y="762"/>
                </a:cubicBezTo>
                <a:cubicBezTo>
                  <a:pt x="7" y="762"/>
                  <a:pt x="7" y="762"/>
                  <a:pt x="7" y="762"/>
                </a:cubicBezTo>
                <a:cubicBezTo>
                  <a:pt x="7" y="758"/>
                  <a:pt x="7" y="758"/>
                  <a:pt x="7" y="758"/>
                </a:cubicBezTo>
                <a:cubicBezTo>
                  <a:pt x="9" y="758"/>
                  <a:pt x="9" y="758"/>
                  <a:pt x="9" y="758"/>
                </a:cubicBezTo>
                <a:cubicBezTo>
                  <a:pt x="9" y="756"/>
                  <a:pt x="9" y="756"/>
                  <a:pt x="9" y="756"/>
                </a:cubicBezTo>
                <a:cubicBezTo>
                  <a:pt x="9" y="743"/>
                  <a:pt x="7" y="737"/>
                  <a:pt x="4" y="727"/>
                </a:cubicBezTo>
                <a:cubicBezTo>
                  <a:pt x="3" y="723"/>
                  <a:pt x="3" y="723"/>
                  <a:pt x="3" y="723"/>
                </a:cubicBezTo>
                <a:cubicBezTo>
                  <a:pt x="6" y="721"/>
                  <a:pt x="6" y="721"/>
                  <a:pt x="6" y="721"/>
                </a:cubicBezTo>
                <a:cubicBezTo>
                  <a:pt x="6" y="716"/>
                  <a:pt x="6" y="716"/>
                  <a:pt x="6" y="716"/>
                </a:cubicBezTo>
                <a:cubicBezTo>
                  <a:pt x="6" y="711"/>
                  <a:pt x="6" y="704"/>
                  <a:pt x="10" y="700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85"/>
                  <a:pt x="10" y="685"/>
                  <a:pt x="10" y="685"/>
                </a:cubicBezTo>
                <a:cubicBezTo>
                  <a:pt x="9" y="685"/>
                  <a:pt x="9" y="685"/>
                  <a:pt x="9" y="685"/>
                </a:cubicBezTo>
                <a:cubicBezTo>
                  <a:pt x="9" y="680"/>
                  <a:pt x="9" y="680"/>
                  <a:pt x="9" y="680"/>
                </a:cubicBezTo>
                <a:cubicBezTo>
                  <a:pt x="7" y="680"/>
                  <a:pt x="7" y="680"/>
                  <a:pt x="7" y="680"/>
                </a:cubicBezTo>
                <a:cubicBezTo>
                  <a:pt x="8" y="672"/>
                  <a:pt x="8" y="672"/>
                  <a:pt x="8" y="672"/>
                </a:cubicBezTo>
                <a:cubicBezTo>
                  <a:pt x="7" y="672"/>
                  <a:pt x="7" y="672"/>
                  <a:pt x="7" y="672"/>
                </a:cubicBezTo>
                <a:cubicBezTo>
                  <a:pt x="7" y="656"/>
                  <a:pt x="7" y="656"/>
                  <a:pt x="7" y="656"/>
                </a:cubicBezTo>
                <a:cubicBezTo>
                  <a:pt x="6" y="652"/>
                  <a:pt x="6" y="652"/>
                  <a:pt x="6" y="652"/>
                </a:cubicBezTo>
                <a:cubicBezTo>
                  <a:pt x="5" y="648"/>
                  <a:pt x="6" y="643"/>
                  <a:pt x="7" y="640"/>
                </a:cubicBezTo>
                <a:cubicBezTo>
                  <a:pt x="7" y="639"/>
                  <a:pt x="7" y="638"/>
                  <a:pt x="7" y="638"/>
                </a:cubicBezTo>
                <a:cubicBezTo>
                  <a:pt x="5" y="624"/>
                  <a:pt x="5" y="624"/>
                  <a:pt x="5" y="624"/>
                </a:cubicBezTo>
                <a:cubicBezTo>
                  <a:pt x="7" y="624"/>
                  <a:pt x="7" y="624"/>
                  <a:pt x="7" y="624"/>
                </a:cubicBezTo>
                <a:cubicBezTo>
                  <a:pt x="7" y="620"/>
                  <a:pt x="7" y="620"/>
                  <a:pt x="7" y="620"/>
                </a:cubicBezTo>
                <a:cubicBezTo>
                  <a:pt x="9" y="620"/>
                  <a:pt x="9" y="620"/>
                  <a:pt x="9" y="620"/>
                </a:cubicBezTo>
                <a:cubicBezTo>
                  <a:pt x="9" y="614"/>
                  <a:pt x="9" y="614"/>
                  <a:pt x="9" y="614"/>
                </a:cubicBezTo>
                <a:cubicBezTo>
                  <a:pt x="8" y="614"/>
                  <a:pt x="8" y="614"/>
                  <a:pt x="8" y="614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7" y="578"/>
                  <a:pt x="7" y="578"/>
                  <a:pt x="7" y="578"/>
                </a:cubicBezTo>
                <a:cubicBezTo>
                  <a:pt x="5" y="573"/>
                  <a:pt x="5" y="573"/>
                  <a:pt x="5" y="573"/>
                </a:cubicBezTo>
                <a:cubicBezTo>
                  <a:pt x="8" y="573"/>
                  <a:pt x="8" y="573"/>
                  <a:pt x="8" y="573"/>
                </a:cubicBezTo>
                <a:cubicBezTo>
                  <a:pt x="8" y="571"/>
                  <a:pt x="8" y="568"/>
                  <a:pt x="8" y="566"/>
                </a:cubicBezTo>
                <a:cubicBezTo>
                  <a:pt x="8" y="564"/>
                  <a:pt x="9" y="561"/>
                  <a:pt x="8" y="561"/>
                </a:cubicBezTo>
                <a:cubicBezTo>
                  <a:pt x="8" y="559"/>
                  <a:pt x="8" y="559"/>
                  <a:pt x="8" y="559"/>
                </a:cubicBezTo>
                <a:cubicBezTo>
                  <a:pt x="7" y="553"/>
                  <a:pt x="7" y="553"/>
                  <a:pt x="7" y="553"/>
                </a:cubicBezTo>
                <a:cubicBezTo>
                  <a:pt x="10" y="551"/>
                  <a:pt x="10" y="551"/>
                  <a:pt x="10" y="551"/>
                </a:cubicBezTo>
                <a:cubicBezTo>
                  <a:pt x="10" y="548"/>
                  <a:pt x="10" y="548"/>
                  <a:pt x="10" y="548"/>
                </a:cubicBezTo>
                <a:cubicBezTo>
                  <a:pt x="9" y="546"/>
                  <a:pt x="10" y="544"/>
                  <a:pt x="10" y="543"/>
                </a:cubicBezTo>
                <a:cubicBezTo>
                  <a:pt x="6" y="520"/>
                  <a:pt x="6" y="520"/>
                  <a:pt x="6" y="520"/>
                </a:cubicBezTo>
                <a:cubicBezTo>
                  <a:pt x="2" y="520"/>
                  <a:pt x="2" y="520"/>
                  <a:pt x="2" y="520"/>
                </a:cubicBezTo>
                <a:cubicBezTo>
                  <a:pt x="6" y="505"/>
                  <a:pt x="6" y="505"/>
                  <a:pt x="6" y="505"/>
                </a:cubicBezTo>
                <a:cubicBezTo>
                  <a:pt x="6" y="486"/>
                  <a:pt x="6" y="486"/>
                  <a:pt x="6" y="486"/>
                </a:cubicBezTo>
                <a:cubicBezTo>
                  <a:pt x="7" y="482"/>
                  <a:pt x="7" y="477"/>
                  <a:pt x="7" y="471"/>
                </a:cubicBezTo>
                <a:cubicBezTo>
                  <a:pt x="7" y="468"/>
                  <a:pt x="7" y="465"/>
                  <a:pt x="7" y="462"/>
                </a:cubicBezTo>
                <a:cubicBezTo>
                  <a:pt x="4" y="462"/>
                  <a:pt x="4" y="462"/>
                  <a:pt x="4" y="462"/>
                </a:cubicBezTo>
                <a:cubicBezTo>
                  <a:pt x="5" y="456"/>
                  <a:pt x="5" y="456"/>
                  <a:pt x="5" y="456"/>
                </a:cubicBezTo>
                <a:cubicBezTo>
                  <a:pt x="5" y="454"/>
                  <a:pt x="6" y="453"/>
                  <a:pt x="6" y="452"/>
                </a:cubicBezTo>
                <a:cubicBezTo>
                  <a:pt x="6" y="451"/>
                  <a:pt x="6" y="451"/>
                  <a:pt x="6" y="450"/>
                </a:cubicBezTo>
                <a:cubicBezTo>
                  <a:pt x="5" y="448"/>
                  <a:pt x="5" y="445"/>
                  <a:pt x="5" y="443"/>
                </a:cubicBezTo>
                <a:cubicBezTo>
                  <a:pt x="6" y="441"/>
                  <a:pt x="6" y="441"/>
                  <a:pt x="6" y="441"/>
                </a:cubicBezTo>
                <a:cubicBezTo>
                  <a:pt x="7" y="440"/>
                  <a:pt x="7" y="440"/>
                  <a:pt x="7" y="440"/>
                </a:cubicBezTo>
                <a:cubicBezTo>
                  <a:pt x="7" y="434"/>
                  <a:pt x="7" y="434"/>
                  <a:pt x="7" y="434"/>
                </a:cubicBezTo>
                <a:cubicBezTo>
                  <a:pt x="9" y="434"/>
                  <a:pt x="9" y="434"/>
                  <a:pt x="9" y="434"/>
                </a:cubicBezTo>
                <a:cubicBezTo>
                  <a:pt x="9" y="428"/>
                  <a:pt x="9" y="428"/>
                  <a:pt x="9" y="428"/>
                </a:cubicBezTo>
                <a:cubicBezTo>
                  <a:pt x="7" y="428"/>
                  <a:pt x="7" y="428"/>
                  <a:pt x="7" y="428"/>
                </a:cubicBezTo>
                <a:cubicBezTo>
                  <a:pt x="7" y="421"/>
                  <a:pt x="7" y="421"/>
                  <a:pt x="7" y="421"/>
                </a:cubicBezTo>
                <a:cubicBezTo>
                  <a:pt x="6" y="421"/>
                  <a:pt x="6" y="421"/>
                  <a:pt x="6" y="421"/>
                </a:cubicBezTo>
                <a:cubicBezTo>
                  <a:pt x="6" y="414"/>
                  <a:pt x="6" y="414"/>
                  <a:pt x="6" y="414"/>
                </a:cubicBezTo>
                <a:cubicBezTo>
                  <a:pt x="5" y="410"/>
                  <a:pt x="5" y="410"/>
                  <a:pt x="5" y="410"/>
                </a:cubicBezTo>
                <a:cubicBezTo>
                  <a:pt x="5" y="410"/>
                  <a:pt x="5" y="409"/>
                  <a:pt x="5" y="409"/>
                </a:cubicBezTo>
                <a:cubicBezTo>
                  <a:pt x="5" y="409"/>
                  <a:pt x="5" y="409"/>
                  <a:pt x="5" y="409"/>
                </a:cubicBezTo>
                <a:cubicBezTo>
                  <a:pt x="5" y="408"/>
                  <a:pt x="5" y="407"/>
                  <a:pt x="5" y="406"/>
                </a:cubicBezTo>
                <a:cubicBezTo>
                  <a:pt x="5" y="404"/>
                  <a:pt x="5" y="404"/>
                  <a:pt x="5" y="404"/>
                </a:cubicBezTo>
                <a:cubicBezTo>
                  <a:pt x="4" y="404"/>
                  <a:pt x="4" y="404"/>
                  <a:pt x="4" y="404"/>
                </a:cubicBezTo>
                <a:cubicBezTo>
                  <a:pt x="4" y="390"/>
                  <a:pt x="4" y="390"/>
                  <a:pt x="4" y="390"/>
                </a:cubicBezTo>
                <a:cubicBezTo>
                  <a:pt x="5" y="390"/>
                  <a:pt x="5" y="390"/>
                  <a:pt x="5" y="390"/>
                </a:cubicBezTo>
                <a:cubicBezTo>
                  <a:pt x="5" y="387"/>
                  <a:pt x="5" y="387"/>
                  <a:pt x="5" y="387"/>
                </a:cubicBezTo>
                <a:cubicBezTo>
                  <a:pt x="6" y="387"/>
                  <a:pt x="6" y="387"/>
                  <a:pt x="6" y="387"/>
                </a:cubicBezTo>
                <a:cubicBezTo>
                  <a:pt x="6" y="383"/>
                  <a:pt x="6" y="383"/>
                  <a:pt x="6" y="383"/>
                </a:cubicBezTo>
                <a:cubicBezTo>
                  <a:pt x="6" y="381"/>
                  <a:pt x="6" y="380"/>
                  <a:pt x="6" y="379"/>
                </a:cubicBezTo>
                <a:cubicBezTo>
                  <a:pt x="5" y="374"/>
                  <a:pt x="6" y="371"/>
                  <a:pt x="7" y="368"/>
                </a:cubicBezTo>
                <a:cubicBezTo>
                  <a:pt x="7" y="366"/>
                  <a:pt x="7" y="366"/>
                  <a:pt x="7" y="366"/>
                </a:cubicBezTo>
                <a:cubicBezTo>
                  <a:pt x="9" y="365"/>
                  <a:pt x="9" y="365"/>
                  <a:pt x="9" y="365"/>
                </a:cubicBezTo>
                <a:cubicBezTo>
                  <a:pt x="9" y="347"/>
                  <a:pt x="9" y="347"/>
                  <a:pt x="9" y="347"/>
                </a:cubicBezTo>
                <a:cubicBezTo>
                  <a:pt x="9" y="347"/>
                  <a:pt x="8" y="346"/>
                  <a:pt x="8" y="346"/>
                </a:cubicBezTo>
                <a:cubicBezTo>
                  <a:pt x="7" y="341"/>
                  <a:pt x="6" y="337"/>
                  <a:pt x="6" y="334"/>
                </a:cubicBezTo>
                <a:cubicBezTo>
                  <a:pt x="7" y="330"/>
                  <a:pt x="7" y="330"/>
                  <a:pt x="7" y="330"/>
                </a:cubicBezTo>
                <a:cubicBezTo>
                  <a:pt x="7" y="325"/>
                  <a:pt x="7" y="325"/>
                  <a:pt x="7" y="325"/>
                </a:cubicBezTo>
                <a:cubicBezTo>
                  <a:pt x="9" y="325"/>
                  <a:pt x="9" y="325"/>
                  <a:pt x="9" y="325"/>
                </a:cubicBezTo>
                <a:cubicBezTo>
                  <a:pt x="9" y="312"/>
                  <a:pt x="9" y="312"/>
                  <a:pt x="9" y="312"/>
                </a:cubicBezTo>
                <a:cubicBezTo>
                  <a:pt x="7" y="312"/>
                  <a:pt x="7" y="312"/>
                  <a:pt x="7" y="312"/>
                </a:cubicBezTo>
                <a:cubicBezTo>
                  <a:pt x="7" y="299"/>
                  <a:pt x="7" y="299"/>
                  <a:pt x="7" y="299"/>
                </a:cubicBezTo>
                <a:cubicBezTo>
                  <a:pt x="9" y="299"/>
                  <a:pt x="9" y="299"/>
                  <a:pt x="9" y="299"/>
                </a:cubicBezTo>
                <a:cubicBezTo>
                  <a:pt x="9" y="295"/>
                  <a:pt x="9" y="295"/>
                  <a:pt x="9" y="295"/>
                </a:cubicBezTo>
                <a:cubicBezTo>
                  <a:pt x="9" y="294"/>
                  <a:pt x="9" y="294"/>
                  <a:pt x="9" y="294"/>
                </a:cubicBezTo>
                <a:cubicBezTo>
                  <a:pt x="9" y="283"/>
                  <a:pt x="9" y="283"/>
                  <a:pt x="9" y="283"/>
                </a:cubicBezTo>
                <a:cubicBezTo>
                  <a:pt x="7" y="283"/>
                  <a:pt x="7" y="283"/>
                  <a:pt x="7" y="283"/>
                </a:cubicBezTo>
                <a:cubicBezTo>
                  <a:pt x="7" y="271"/>
                  <a:pt x="7" y="271"/>
                  <a:pt x="7" y="271"/>
                </a:cubicBezTo>
                <a:cubicBezTo>
                  <a:pt x="7" y="271"/>
                  <a:pt x="7" y="271"/>
                  <a:pt x="7" y="271"/>
                </a:cubicBezTo>
                <a:cubicBezTo>
                  <a:pt x="5" y="250"/>
                  <a:pt x="5" y="250"/>
                  <a:pt x="5" y="250"/>
                </a:cubicBezTo>
                <a:cubicBezTo>
                  <a:pt x="9" y="248"/>
                  <a:pt x="9" y="248"/>
                  <a:pt x="9" y="248"/>
                </a:cubicBezTo>
                <a:cubicBezTo>
                  <a:pt x="9" y="246"/>
                  <a:pt x="9" y="241"/>
                  <a:pt x="9" y="237"/>
                </a:cubicBezTo>
                <a:cubicBezTo>
                  <a:pt x="7" y="237"/>
                  <a:pt x="7" y="237"/>
                  <a:pt x="7" y="237"/>
                </a:cubicBezTo>
                <a:cubicBezTo>
                  <a:pt x="7" y="224"/>
                  <a:pt x="7" y="224"/>
                  <a:pt x="7" y="224"/>
                </a:cubicBezTo>
                <a:cubicBezTo>
                  <a:pt x="9" y="224"/>
                  <a:pt x="9" y="224"/>
                  <a:pt x="9" y="224"/>
                </a:cubicBezTo>
                <a:cubicBezTo>
                  <a:pt x="9" y="218"/>
                  <a:pt x="9" y="218"/>
                  <a:pt x="9" y="218"/>
                </a:cubicBezTo>
                <a:cubicBezTo>
                  <a:pt x="5" y="195"/>
                  <a:pt x="5" y="195"/>
                  <a:pt x="5" y="195"/>
                </a:cubicBezTo>
                <a:cubicBezTo>
                  <a:pt x="7" y="195"/>
                  <a:pt x="7" y="195"/>
                  <a:pt x="7" y="195"/>
                </a:cubicBezTo>
                <a:cubicBezTo>
                  <a:pt x="7" y="192"/>
                  <a:pt x="7" y="192"/>
                  <a:pt x="7" y="192"/>
                </a:cubicBezTo>
                <a:cubicBezTo>
                  <a:pt x="6" y="185"/>
                  <a:pt x="6" y="185"/>
                  <a:pt x="6" y="185"/>
                </a:cubicBezTo>
                <a:cubicBezTo>
                  <a:pt x="8" y="185"/>
                  <a:pt x="8" y="185"/>
                  <a:pt x="8" y="185"/>
                </a:cubicBezTo>
                <a:cubicBezTo>
                  <a:pt x="7" y="179"/>
                  <a:pt x="7" y="179"/>
                  <a:pt x="7" y="179"/>
                </a:cubicBezTo>
                <a:cubicBezTo>
                  <a:pt x="3" y="179"/>
                  <a:pt x="3" y="179"/>
                  <a:pt x="3" y="179"/>
                </a:cubicBezTo>
                <a:cubicBezTo>
                  <a:pt x="5" y="172"/>
                  <a:pt x="5" y="172"/>
                  <a:pt x="5" y="172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1"/>
                  <a:pt x="5" y="141"/>
                  <a:pt x="5" y="141"/>
                </a:cubicBezTo>
                <a:cubicBezTo>
                  <a:pt x="2" y="135"/>
                  <a:pt x="2" y="135"/>
                  <a:pt x="2" y="135"/>
                </a:cubicBezTo>
                <a:cubicBezTo>
                  <a:pt x="4" y="135"/>
                  <a:pt x="4" y="135"/>
                  <a:pt x="4" y="135"/>
                </a:cubicBezTo>
                <a:cubicBezTo>
                  <a:pt x="4" y="133"/>
                  <a:pt x="4" y="133"/>
                  <a:pt x="4" y="133"/>
                </a:cubicBezTo>
                <a:cubicBezTo>
                  <a:pt x="4" y="133"/>
                  <a:pt x="4" y="133"/>
                  <a:pt x="4" y="133"/>
                </a:cubicBezTo>
                <a:cubicBezTo>
                  <a:pt x="5" y="127"/>
                  <a:pt x="5" y="127"/>
                  <a:pt x="5" y="127"/>
                </a:cubicBezTo>
                <a:cubicBezTo>
                  <a:pt x="5" y="125"/>
                  <a:pt x="5" y="125"/>
                  <a:pt x="5" y="125"/>
                </a:cubicBezTo>
                <a:cubicBezTo>
                  <a:pt x="4" y="125"/>
                  <a:pt x="4" y="125"/>
                  <a:pt x="4" y="125"/>
                </a:cubicBezTo>
                <a:cubicBezTo>
                  <a:pt x="4" y="112"/>
                  <a:pt x="4" y="112"/>
                  <a:pt x="4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1"/>
                  <a:pt x="5" y="111"/>
                  <a:pt x="5" y="111"/>
                </a:cubicBezTo>
                <a:cubicBezTo>
                  <a:pt x="6" y="110"/>
                  <a:pt x="6" y="110"/>
                  <a:pt x="6" y="109"/>
                </a:cubicBezTo>
                <a:cubicBezTo>
                  <a:pt x="6" y="109"/>
                  <a:pt x="6" y="109"/>
                  <a:pt x="6" y="109"/>
                </a:cubicBezTo>
                <a:cubicBezTo>
                  <a:pt x="6" y="107"/>
                  <a:pt x="6" y="107"/>
                  <a:pt x="6" y="107"/>
                </a:cubicBezTo>
                <a:cubicBezTo>
                  <a:pt x="3" y="107"/>
                  <a:pt x="3" y="107"/>
                  <a:pt x="3" y="107"/>
                </a:cubicBezTo>
                <a:cubicBezTo>
                  <a:pt x="5" y="100"/>
                  <a:pt x="5" y="100"/>
                  <a:pt x="5" y="100"/>
                </a:cubicBezTo>
                <a:cubicBezTo>
                  <a:pt x="4" y="100"/>
                  <a:pt x="4" y="100"/>
                  <a:pt x="4" y="100"/>
                </a:cubicBezTo>
                <a:cubicBezTo>
                  <a:pt x="4" y="93"/>
                  <a:pt x="4" y="93"/>
                  <a:pt x="4" y="93"/>
                </a:cubicBezTo>
                <a:cubicBezTo>
                  <a:pt x="3" y="93"/>
                  <a:pt x="3" y="93"/>
                  <a:pt x="3" y="93"/>
                </a:cubicBezTo>
                <a:cubicBezTo>
                  <a:pt x="4" y="90"/>
                  <a:pt x="4" y="90"/>
                  <a:pt x="4" y="90"/>
                </a:cubicBezTo>
                <a:cubicBezTo>
                  <a:pt x="4" y="87"/>
                  <a:pt x="4" y="87"/>
                  <a:pt x="4" y="87"/>
                </a:cubicBezTo>
                <a:cubicBezTo>
                  <a:pt x="5" y="87"/>
                  <a:pt x="5" y="87"/>
                  <a:pt x="5" y="87"/>
                </a:cubicBezTo>
                <a:cubicBezTo>
                  <a:pt x="6" y="79"/>
                  <a:pt x="6" y="79"/>
                  <a:pt x="6" y="79"/>
                </a:cubicBezTo>
                <a:cubicBezTo>
                  <a:pt x="8" y="78"/>
                  <a:pt x="8" y="78"/>
                  <a:pt x="8" y="78"/>
                </a:cubicBezTo>
                <a:cubicBezTo>
                  <a:pt x="8" y="77"/>
                  <a:pt x="8" y="75"/>
                  <a:pt x="7" y="74"/>
                </a:cubicBezTo>
                <a:cubicBezTo>
                  <a:pt x="7" y="70"/>
                  <a:pt x="6" y="64"/>
                  <a:pt x="8" y="58"/>
                </a:cubicBezTo>
                <a:cubicBezTo>
                  <a:pt x="9" y="55"/>
                  <a:pt x="9" y="55"/>
                  <a:pt x="9" y="55"/>
                </a:cubicBezTo>
                <a:cubicBezTo>
                  <a:pt x="9" y="52"/>
                  <a:pt x="9" y="52"/>
                  <a:pt x="9" y="52"/>
                </a:cubicBezTo>
                <a:cubicBezTo>
                  <a:pt x="7" y="49"/>
                  <a:pt x="7" y="47"/>
                  <a:pt x="8" y="46"/>
                </a:cubicBezTo>
                <a:cubicBezTo>
                  <a:pt x="8" y="42"/>
                  <a:pt x="8" y="42"/>
                  <a:pt x="8" y="42"/>
                </a:cubicBezTo>
                <a:cubicBezTo>
                  <a:pt x="8" y="28"/>
                  <a:pt x="8" y="28"/>
                  <a:pt x="8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5"/>
                  <a:pt x="6" y="25"/>
                  <a:pt x="6" y="25"/>
                </a:cubicBezTo>
                <a:cubicBezTo>
                  <a:pt x="3" y="25"/>
                  <a:pt x="3" y="25"/>
                  <a:pt x="3" y="25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8" y="9"/>
                  <a:pt x="8" y="9"/>
                  <a:pt x="8" y="9"/>
                </a:cubicBezTo>
                <a:cubicBezTo>
                  <a:pt x="12" y="11"/>
                  <a:pt x="12" y="11"/>
                  <a:pt x="12" y="11"/>
                </a:cubicBezTo>
                <a:cubicBezTo>
                  <a:pt x="13" y="11"/>
                  <a:pt x="14" y="11"/>
                  <a:pt x="14" y="11"/>
                </a:cubicBezTo>
                <a:cubicBezTo>
                  <a:pt x="15" y="9"/>
                  <a:pt x="15" y="9"/>
                  <a:pt x="1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8"/>
                  <a:pt x="32" y="8"/>
                  <a:pt x="3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9"/>
                  <a:pt x="42" y="9"/>
                  <a:pt x="42" y="9"/>
                </a:cubicBezTo>
                <a:cubicBezTo>
                  <a:pt x="52" y="9"/>
                  <a:pt x="52" y="9"/>
                  <a:pt x="52" y="9"/>
                </a:cubicBezTo>
                <a:cubicBezTo>
                  <a:pt x="52" y="11"/>
                  <a:pt x="52" y="11"/>
                  <a:pt x="52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2"/>
                  <a:pt x="59" y="12"/>
                  <a:pt x="59" y="12"/>
                </a:cubicBezTo>
                <a:cubicBezTo>
                  <a:pt x="61" y="12"/>
                  <a:pt x="63" y="12"/>
                  <a:pt x="66" y="11"/>
                </a:cubicBezTo>
                <a:cubicBezTo>
                  <a:pt x="71" y="9"/>
                  <a:pt x="71" y="9"/>
                  <a:pt x="71" y="9"/>
                </a:cubicBezTo>
                <a:cubicBezTo>
                  <a:pt x="72" y="11"/>
                  <a:pt x="72" y="11"/>
                  <a:pt x="72" y="11"/>
                </a:cubicBezTo>
                <a:cubicBezTo>
                  <a:pt x="72" y="11"/>
                  <a:pt x="72" y="11"/>
                  <a:pt x="72" y="11"/>
                </a:cubicBezTo>
                <a:cubicBezTo>
                  <a:pt x="89" y="11"/>
                  <a:pt x="89" y="11"/>
                  <a:pt x="89" y="11"/>
                </a:cubicBezTo>
                <a:cubicBezTo>
                  <a:pt x="89" y="12"/>
                  <a:pt x="89" y="12"/>
                  <a:pt x="89" y="12"/>
                </a:cubicBezTo>
                <a:cubicBezTo>
                  <a:pt x="91" y="12"/>
                  <a:pt x="93" y="13"/>
                  <a:pt x="95" y="13"/>
                </a:cubicBezTo>
                <a:cubicBezTo>
                  <a:pt x="97" y="13"/>
                  <a:pt x="99" y="13"/>
                  <a:pt x="102" y="13"/>
                </a:cubicBezTo>
                <a:cubicBezTo>
                  <a:pt x="104" y="13"/>
                  <a:pt x="104" y="13"/>
                  <a:pt x="104" y="13"/>
                </a:cubicBezTo>
                <a:cubicBezTo>
                  <a:pt x="106" y="10"/>
                  <a:pt x="106" y="10"/>
                  <a:pt x="106" y="10"/>
                </a:cubicBezTo>
                <a:cubicBezTo>
                  <a:pt x="106" y="8"/>
                  <a:pt x="106" y="8"/>
                  <a:pt x="106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1" y="8"/>
                  <a:pt x="121" y="8"/>
                  <a:pt x="121" y="8"/>
                </a:cubicBezTo>
                <a:cubicBezTo>
                  <a:pt x="124" y="7"/>
                  <a:pt x="124" y="7"/>
                  <a:pt x="124" y="7"/>
                </a:cubicBezTo>
                <a:cubicBezTo>
                  <a:pt x="125" y="8"/>
                  <a:pt x="125" y="8"/>
                  <a:pt x="125" y="8"/>
                </a:cubicBezTo>
                <a:cubicBezTo>
                  <a:pt x="126" y="8"/>
                  <a:pt x="126" y="8"/>
                  <a:pt x="126" y="8"/>
                </a:cubicBezTo>
                <a:cubicBezTo>
                  <a:pt x="128" y="8"/>
                  <a:pt x="129" y="9"/>
                  <a:pt x="130" y="10"/>
                </a:cubicBezTo>
                <a:cubicBezTo>
                  <a:pt x="135" y="8"/>
                  <a:pt x="135" y="8"/>
                  <a:pt x="135" y="8"/>
                </a:cubicBezTo>
                <a:cubicBezTo>
                  <a:pt x="136" y="11"/>
                  <a:pt x="136" y="11"/>
                  <a:pt x="136" y="11"/>
                </a:cubicBezTo>
                <a:cubicBezTo>
                  <a:pt x="138" y="11"/>
                  <a:pt x="139" y="11"/>
                  <a:pt x="139" y="12"/>
                </a:cubicBezTo>
                <a:cubicBezTo>
                  <a:pt x="140" y="12"/>
                  <a:pt x="140" y="12"/>
                  <a:pt x="140" y="12"/>
                </a:cubicBezTo>
                <a:cubicBezTo>
                  <a:pt x="141" y="11"/>
                  <a:pt x="141" y="11"/>
                  <a:pt x="142" y="11"/>
                </a:cubicBezTo>
                <a:cubicBezTo>
                  <a:pt x="142" y="11"/>
                  <a:pt x="142" y="11"/>
                  <a:pt x="142" y="11"/>
                </a:cubicBezTo>
                <a:cubicBezTo>
                  <a:pt x="144" y="11"/>
                  <a:pt x="144" y="11"/>
                  <a:pt x="144" y="11"/>
                </a:cubicBezTo>
                <a:cubicBezTo>
                  <a:pt x="144" y="11"/>
                  <a:pt x="145" y="11"/>
                  <a:pt x="146" y="11"/>
                </a:cubicBezTo>
                <a:cubicBezTo>
                  <a:pt x="152" y="11"/>
                  <a:pt x="152" y="11"/>
                  <a:pt x="152" y="11"/>
                </a:cubicBezTo>
                <a:cubicBezTo>
                  <a:pt x="152" y="11"/>
                  <a:pt x="152" y="10"/>
                  <a:pt x="153" y="10"/>
                </a:cubicBezTo>
                <a:cubicBezTo>
                  <a:pt x="153" y="9"/>
                  <a:pt x="153" y="9"/>
                  <a:pt x="153" y="9"/>
                </a:cubicBezTo>
                <a:cubicBezTo>
                  <a:pt x="159" y="9"/>
                  <a:pt x="159" y="9"/>
                  <a:pt x="159" y="9"/>
                </a:cubicBezTo>
                <a:cubicBezTo>
                  <a:pt x="160" y="10"/>
                  <a:pt x="162" y="10"/>
                  <a:pt x="163" y="10"/>
                </a:cubicBezTo>
                <a:cubicBezTo>
                  <a:pt x="163" y="11"/>
                  <a:pt x="164" y="11"/>
                  <a:pt x="164" y="11"/>
                </a:cubicBezTo>
                <a:cubicBezTo>
                  <a:pt x="165" y="11"/>
                  <a:pt x="166" y="10"/>
                  <a:pt x="166" y="10"/>
                </a:cubicBezTo>
                <a:cubicBezTo>
                  <a:pt x="170" y="8"/>
                  <a:pt x="175" y="6"/>
                  <a:pt x="181" y="7"/>
                </a:cubicBezTo>
                <a:cubicBezTo>
                  <a:pt x="182" y="7"/>
                  <a:pt x="182" y="7"/>
                  <a:pt x="182" y="7"/>
                </a:cubicBezTo>
                <a:cubicBezTo>
                  <a:pt x="192" y="5"/>
                  <a:pt x="192" y="5"/>
                  <a:pt x="192" y="5"/>
                </a:cubicBezTo>
                <a:cubicBezTo>
                  <a:pt x="194" y="8"/>
                  <a:pt x="194" y="8"/>
                  <a:pt x="194" y="8"/>
                </a:cubicBezTo>
                <a:cubicBezTo>
                  <a:pt x="198" y="8"/>
                  <a:pt x="198" y="8"/>
                  <a:pt x="198" y="8"/>
                </a:cubicBezTo>
                <a:cubicBezTo>
                  <a:pt x="198" y="9"/>
                  <a:pt x="198" y="9"/>
                  <a:pt x="198" y="9"/>
                </a:cubicBezTo>
                <a:cubicBezTo>
                  <a:pt x="205" y="9"/>
                  <a:pt x="205" y="9"/>
                  <a:pt x="205" y="9"/>
                </a:cubicBezTo>
                <a:cubicBezTo>
                  <a:pt x="205" y="11"/>
                  <a:pt x="205" y="11"/>
                  <a:pt x="205" y="11"/>
                </a:cubicBezTo>
                <a:cubicBezTo>
                  <a:pt x="207" y="11"/>
                  <a:pt x="207" y="11"/>
                  <a:pt x="207" y="11"/>
                </a:cubicBezTo>
                <a:cubicBezTo>
                  <a:pt x="215" y="7"/>
                  <a:pt x="215" y="7"/>
                  <a:pt x="215" y="7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6" y="13"/>
                  <a:pt x="218" y="13"/>
                  <a:pt x="220" y="13"/>
                </a:cubicBezTo>
                <a:cubicBezTo>
                  <a:pt x="220" y="11"/>
                  <a:pt x="220" y="11"/>
                  <a:pt x="220" y="11"/>
                </a:cubicBezTo>
                <a:cubicBezTo>
                  <a:pt x="222" y="11"/>
                  <a:pt x="222" y="11"/>
                  <a:pt x="222" y="11"/>
                </a:cubicBezTo>
                <a:cubicBezTo>
                  <a:pt x="222" y="10"/>
                  <a:pt x="222" y="10"/>
                  <a:pt x="222" y="10"/>
                </a:cubicBezTo>
                <a:cubicBezTo>
                  <a:pt x="228" y="9"/>
                  <a:pt x="228" y="9"/>
                  <a:pt x="228" y="9"/>
                </a:cubicBezTo>
                <a:cubicBezTo>
                  <a:pt x="230" y="9"/>
                  <a:pt x="231" y="10"/>
                  <a:pt x="232" y="11"/>
                </a:cubicBezTo>
                <a:cubicBezTo>
                  <a:pt x="239" y="11"/>
                  <a:pt x="239" y="11"/>
                  <a:pt x="239" y="11"/>
                </a:cubicBezTo>
                <a:cubicBezTo>
                  <a:pt x="239" y="7"/>
                  <a:pt x="239" y="7"/>
                  <a:pt x="239" y="7"/>
                </a:cubicBezTo>
                <a:cubicBezTo>
                  <a:pt x="247" y="11"/>
                  <a:pt x="247" y="11"/>
                  <a:pt x="247" y="11"/>
                </a:cubicBezTo>
                <a:cubicBezTo>
                  <a:pt x="249" y="11"/>
                  <a:pt x="249" y="11"/>
                  <a:pt x="249" y="11"/>
                </a:cubicBezTo>
                <a:cubicBezTo>
                  <a:pt x="251" y="10"/>
                  <a:pt x="254" y="9"/>
                  <a:pt x="258" y="10"/>
                </a:cubicBezTo>
                <a:cubicBezTo>
                  <a:pt x="258" y="10"/>
                  <a:pt x="258" y="10"/>
                  <a:pt x="258" y="10"/>
                </a:cubicBezTo>
                <a:cubicBezTo>
                  <a:pt x="260" y="9"/>
                  <a:pt x="260" y="9"/>
                  <a:pt x="260" y="9"/>
                </a:cubicBezTo>
                <a:cubicBezTo>
                  <a:pt x="262" y="9"/>
                  <a:pt x="264" y="10"/>
                  <a:pt x="269" y="12"/>
                </a:cubicBezTo>
                <a:cubicBezTo>
                  <a:pt x="279" y="8"/>
                  <a:pt x="279" y="8"/>
                  <a:pt x="279" y="8"/>
                </a:cubicBezTo>
                <a:cubicBezTo>
                  <a:pt x="279" y="12"/>
                  <a:pt x="279" y="12"/>
                  <a:pt x="279" y="12"/>
                </a:cubicBezTo>
                <a:cubicBezTo>
                  <a:pt x="280" y="12"/>
                  <a:pt x="280" y="12"/>
                  <a:pt x="280" y="12"/>
                </a:cubicBezTo>
                <a:cubicBezTo>
                  <a:pt x="280" y="9"/>
                  <a:pt x="280" y="9"/>
                  <a:pt x="280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7" y="8"/>
                  <a:pt x="287" y="8"/>
                  <a:pt x="287" y="8"/>
                </a:cubicBezTo>
                <a:cubicBezTo>
                  <a:pt x="294" y="9"/>
                  <a:pt x="294" y="9"/>
                  <a:pt x="294" y="9"/>
                </a:cubicBezTo>
                <a:cubicBezTo>
                  <a:pt x="300" y="10"/>
                  <a:pt x="300" y="10"/>
                  <a:pt x="300" y="10"/>
                </a:cubicBezTo>
                <a:cubicBezTo>
                  <a:pt x="301" y="10"/>
                  <a:pt x="301" y="10"/>
                  <a:pt x="302" y="10"/>
                </a:cubicBezTo>
                <a:cubicBezTo>
                  <a:pt x="303" y="8"/>
                  <a:pt x="303" y="8"/>
                  <a:pt x="303" y="8"/>
                </a:cubicBezTo>
                <a:cubicBezTo>
                  <a:pt x="305" y="8"/>
                  <a:pt x="305" y="8"/>
                  <a:pt x="305" y="8"/>
                </a:cubicBezTo>
                <a:cubicBezTo>
                  <a:pt x="307" y="7"/>
                  <a:pt x="309" y="6"/>
                  <a:pt x="311" y="7"/>
                </a:cubicBezTo>
                <a:cubicBezTo>
                  <a:pt x="311" y="5"/>
                  <a:pt x="311" y="5"/>
                  <a:pt x="311" y="5"/>
                </a:cubicBezTo>
                <a:cubicBezTo>
                  <a:pt x="321" y="8"/>
                  <a:pt x="321" y="8"/>
                  <a:pt x="321" y="8"/>
                </a:cubicBezTo>
                <a:cubicBezTo>
                  <a:pt x="333" y="8"/>
                  <a:pt x="333" y="8"/>
                  <a:pt x="333" y="8"/>
                </a:cubicBezTo>
                <a:cubicBezTo>
                  <a:pt x="340" y="6"/>
                  <a:pt x="340" y="6"/>
                  <a:pt x="340" y="6"/>
                </a:cubicBezTo>
                <a:cubicBezTo>
                  <a:pt x="340" y="9"/>
                  <a:pt x="340" y="9"/>
                  <a:pt x="340" y="9"/>
                </a:cubicBezTo>
                <a:cubicBezTo>
                  <a:pt x="344" y="9"/>
                  <a:pt x="344" y="9"/>
                  <a:pt x="344" y="9"/>
                </a:cubicBezTo>
                <a:cubicBezTo>
                  <a:pt x="345" y="11"/>
                  <a:pt x="345" y="11"/>
                  <a:pt x="345" y="11"/>
                </a:cubicBezTo>
                <a:cubicBezTo>
                  <a:pt x="348" y="11"/>
                  <a:pt x="352" y="10"/>
                  <a:pt x="355" y="11"/>
                </a:cubicBezTo>
                <a:cubicBezTo>
                  <a:pt x="357" y="12"/>
                  <a:pt x="357" y="12"/>
                  <a:pt x="357" y="12"/>
                </a:cubicBezTo>
                <a:cubicBezTo>
                  <a:pt x="361" y="11"/>
                  <a:pt x="361" y="11"/>
                  <a:pt x="361" y="11"/>
                </a:cubicBezTo>
                <a:cubicBezTo>
                  <a:pt x="361" y="8"/>
                  <a:pt x="361" y="8"/>
                  <a:pt x="361" y="8"/>
                </a:cubicBezTo>
                <a:cubicBezTo>
                  <a:pt x="367" y="8"/>
                  <a:pt x="367" y="8"/>
                  <a:pt x="367" y="8"/>
                </a:cubicBezTo>
                <a:cubicBezTo>
                  <a:pt x="370" y="7"/>
                  <a:pt x="370" y="7"/>
                  <a:pt x="370" y="7"/>
                </a:cubicBezTo>
                <a:cubicBezTo>
                  <a:pt x="371" y="7"/>
                  <a:pt x="373" y="7"/>
                  <a:pt x="374" y="7"/>
                </a:cubicBezTo>
                <a:cubicBezTo>
                  <a:pt x="378" y="7"/>
                  <a:pt x="382" y="8"/>
                  <a:pt x="385" y="9"/>
                </a:cubicBezTo>
                <a:cubicBezTo>
                  <a:pt x="385" y="9"/>
                  <a:pt x="385" y="9"/>
                  <a:pt x="385" y="9"/>
                </a:cubicBezTo>
                <a:cubicBezTo>
                  <a:pt x="387" y="9"/>
                  <a:pt x="387" y="9"/>
                  <a:pt x="387" y="9"/>
                </a:cubicBezTo>
                <a:cubicBezTo>
                  <a:pt x="387" y="8"/>
                  <a:pt x="387" y="8"/>
                  <a:pt x="387" y="8"/>
                </a:cubicBezTo>
                <a:cubicBezTo>
                  <a:pt x="392" y="8"/>
                  <a:pt x="392" y="8"/>
                  <a:pt x="392" y="8"/>
                </a:cubicBezTo>
                <a:cubicBezTo>
                  <a:pt x="398" y="7"/>
                  <a:pt x="398" y="7"/>
                  <a:pt x="398" y="7"/>
                </a:cubicBezTo>
                <a:cubicBezTo>
                  <a:pt x="398" y="8"/>
                  <a:pt x="398" y="8"/>
                  <a:pt x="398" y="8"/>
                </a:cubicBezTo>
                <a:cubicBezTo>
                  <a:pt x="403" y="8"/>
                  <a:pt x="403" y="8"/>
                  <a:pt x="403" y="8"/>
                </a:cubicBezTo>
                <a:cubicBezTo>
                  <a:pt x="403" y="1"/>
                  <a:pt x="403" y="1"/>
                  <a:pt x="403" y="1"/>
                </a:cubicBezTo>
                <a:cubicBezTo>
                  <a:pt x="412" y="4"/>
                  <a:pt x="412" y="4"/>
                  <a:pt x="412" y="4"/>
                </a:cubicBezTo>
                <a:cubicBezTo>
                  <a:pt x="414" y="4"/>
                  <a:pt x="416" y="5"/>
                  <a:pt x="417" y="7"/>
                </a:cubicBezTo>
                <a:cubicBezTo>
                  <a:pt x="418" y="7"/>
                  <a:pt x="418" y="7"/>
                  <a:pt x="418" y="7"/>
                </a:cubicBezTo>
                <a:cubicBezTo>
                  <a:pt x="419" y="7"/>
                  <a:pt x="419" y="7"/>
                  <a:pt x="419" y="7"/>
                </a:cubicBezTo>
                <a:cubicBezTo>
                  <a:pt x="419" y="8"/>
                  <a:pt x="420" y="8"/>
                  <a:pt x="420" y="8"/>
                </a:cubicBezTo>
                <a:cubicBezTo>
                  <a:pt x="421" y="8"/>
                  <a:pt x="421" y="8"/>
                  <a:pt x="422" y="8"/>
                </a:cubicBezTo>
                <a:cubicBezTo>
                  <a:pt x="422" y="8"/>
                  <a:pt x="422" y="8"/>
                  <a:pt x="422" y="8"/>
                </a:cubicBezTo>
                <a:cubicBezTo>
                  <a:pt x="431" y="8"/>
                  <a:pt x="431" y="8"/>
                  <a:pt x="431" y="8"/>
                </a:cubicBezTo>
                <a:cubicBezTo>
                  <a:pt x="431" y="9"/>
                  <a:pt x="431" y="9"/>
                  <a:pt x="431" y="9"/>
                </a:cubicBezTo>
                <a:cubicBezTo>
                  <a:pt x="437" y="9"/>
                  <a:pt x="437" y="9"/>
                  <a:pt x="437" y="9"/>
                </a:cubicBezTo>
                <a:cubicBezTo>
                  <a:pt x="443" y="8"/>
                  <a:pt x="443" y="8"/>
                  <a:pt x="443" y="8"/>
                </a:cubicBezTo>
                <a:cubicBezTo>
                  <a:pt x="443" y="9"/>
                  <a:pt x="443" y="9"/>
                  <a:pt x="443" y="9"/>
                </a:cubicBezTo>
                <a:cubicBezTo>
                  <a:pt x="443" y="9"/>
                  <a:pt x="443" y="9"/>
                  <a:pt x="443" y="9"/>
                </a:cubicBezTo>
                <a:cubicBezTo>
                  <a:pt x="445" y="10"/>
                  <a:pt x="445" y="10"/>
                  <a:pt x="445" y="10"/>
                </a:cubicBezTo>
                <a:cubicBezTo>
                  <a:pt x="447" y="10"/>
                  <a:pt x="447" y="10"/>
                  <a:pt x="447" y="10"/>
                </a:cubicBezTo>
                <a:cubicBezTo>
                  <a:pt x="453" y="7"/>
                  <a:pt x="453" y="7"/>
                  <a:pt x="453" y="7"/>
                </a:cubicBezTo>
                <a:cubicBezTo>
                  <a:pt x="453" y="8"/>
                  <a:pt x="453" y="8"/>
                  <a:pt x="453" y="8"/>
                </a:cubicBezTo>
                <a:cubicBezTo>
                  <a:pt x="463" y="7"/>
                  <a:pt x="463" y="7"/>
                  <a:pt x="463" y="7"/>
                </a:cubicBezTo>
                <a:cubicBezTo>
                  <a:pt x="463" y="7"/>
                  <a:pt x="463" y="7"/>
                  <a:pt x="463" y="7"/>
                </a:cubicBezTo>
                <a:cubicBezTo>
                  <a:pt x="468" y="7"/>
                  <a:pt x="468" y="7"/>
                  <a:pt x="468" y="7"/>
                </a:cubicBezTo>
                <a:cubicBezTo>
                  <a:pt x="468" y="6"/>
                  <a:pt x="468" y="6"/>
                  <a:pt x="468" y="6"/>
                </a:cubicBezTo>
                <a:cubicBezTo>
                  <a:pt x="479" y="6"/>
                  <a:pt x="479" y="6"/>
                  <a:pt x="479" y="6"/>
                </a:cubicBezTo>
                <a:cubicBezTo>
                  <a:pt x="480" y="7"/>
                  <a:pt x="480" y="7"/>
                  <a:pt x="480" y="7"/>
                </a:cubicBezTo>
                <a:cubicBezTo>
                  <a:pt x="488" y="6"/>
                  <a:pt x="488" y="6"/>
                  <a:pt x="488" y="6"/>
                </a:cubicBezTo>
                <a:cubicBezTo>
                  <a:pt x="488" y="8"/>
                  <a:pt x="488" y="8"/>
                  <a:pt x="488" y="8"/>
                </a:cubicBezTo>
                <a:cubicBezTo>
                  <a:pt x="496" y="8"/>
                  <a:pt x="496" y="8"/>
                  <a:pt x="496" y="8"/>
                </a:cubicBezTo>
                <a:cubicBezTo>
                  <a:pt x="496" y="9"/>
                  <a:pt x="496" y="9"/>
                  <a:pt x="496" y="9"/>
                </a:cubicBezTo>
                <a:cubicBezTo>
                  <a:pt x="500" y="9"/>
                  <a:pt x="500" y="9"/>
                  <a:pt x="500" y="9"/>
                </a:cubicBezTo>
                <a:cubicBezTo>
                  <a:pt x="504" y="9"/>
                  <a:pt x="504" y="9"/>
                  <a:pt x="504" y="9"/>
                </a:cubicBezTo>
                <a:cubicBezTo>
                  <a:pt x="504" y="10"/>
                  <a:pt x="504" y="10"/>
                  <a:pt x="504" y="10"/>
                </a:cubicBezTo>
                <a:cubicBezTo>
                  <a:pt x="505" y="10"/>
                  <a:pt x="505" y="10"/>
                  <a:pt x="505" y="10"/>
                </a:cubicBezTo>
                <a:cubicBezTo>
                  <a:pt x="511" y="7"/>
                  <a:pt x="511" y="7"/>
                  <a:pt x="511" y="7"/>
                </a:cubicBezTo>
                <a:cubicBezTo>
                  <a:pt x="512" y="11"/>
                  <a:pt x="512" y="11"/>
                  <a:pt x="512" y="11"/>
                </a:cubicBezTo>
                <a:cubicBezTo>
                  <a:pt x="517" y="10"/>
                  <a:pt x="517" y="10"/>
                  <a:pt x="517" y="10"/>
                </a:cubicBezTo>
                <a:cubicBezTo>
                  <a:pt x="518" y="12"/>
                  <a:pt x="518" y="12"/>
                  <a:pt x="518" y="12"/>
                </a:cubicBezTo>
                <a:cubicBezTo>
                  <a:pt x="520" y="11"/>
                  <a:pt x="522" y="11"/>
                  <a:pt x="524" y="11"/>
                </a:cubicBezTo>
                <a:cubicBezTo>
                  <a:pt x="524" y="10"/>
                  <a:pt x="524" y="10"/>
                  <a:pt x="524" y="10"/>
                </a:cubicBezTo>
                <a:cubicBezTo>
                  <a:pt x="551" y="13"/>
                  <a:pt x="551" y="13"/>
                  <a:pt x="551" y="13"/>
                </a:cubicBezTo>
                <a:cubicBezTo>
                  <a:pt x="552" y="11"/>
                  <a:pt x="552" y="11"/>
                  <a:pt x="552" y="11"/>
                </a:cubicBezTo>
                <a:cubicBezTo>
                  <a:pt x="555" y="11"/>
                  <a:pt x="555" y="11"/>
                  <a:pt x="555" y="11"/>
                </a:cubicBezTo>
                <a:cubicBezTo>
                  <a:pt x="555" y="9"/>
                  <a:pt x="555" y="9"/>
                  <a:pt x="555" y="9"/>
                </a:cubicBezTo>
                <a:cubicBezTo>
                  <a:pt x="569" y="9"/>
                  <a:pt x="569" y="9"/>
                  <a:pt x="569" y="9"/>
                </a:cubicBezTo>
                <a:cubicBezTo>
                  <a:pt x="569" y="11"/>
                  <a:pt x="569" y="11"/>
                  <a:pt x="569" y="11"/>
                </a:cubicBezTo>
                <a:cubicBezTo>
                  <a:pt x="575" y="11"/>
                  <a:pt x="575" y="11"/>
                  <a:pt x="575" y="11"/>
                </a:cubicBezTo>
                <a:cubicBezTo>
                  <a:pt x="575" y="13"/>
                  <a:pt x="575" y="13"/>
                  <a:pt x="575" y="13"/>
                </a:cubicBezTo>
                <a:cubicBezTo>
                  <a:pt x="576" y="13"/>
                  <a:pt x="576" y="13"/>
                  <a:pt x="576" y="13"/>
                </a:cubicBezTo>
                <a:cubicBezTo>
                  <a:pt x="576" y="9"/>
                  <a:pt x="576" y="9"/>
                  <a:pt x="576" y="9"/>
                </a:cubicBezTo>
                <a:cubicBezTo>
                  <a:pt x="583" y="11"/>
                  <a:pt x="583" y="11"/>
                  <a:pt x="583" y="11"/>
                </a:cubicBezTo>
                <a:cubicBezTo>
                  <a:pt x="583" y="6"/>
                  <a:pt x="583" y="6"/>
                  <a:pt x="583" y="6"/>
                </a:cubicBezTo>
                <a:cubicBezTo>
                  <a:pt x="591" y="9"/>
                  <a:pt x="591" y="9"/>
                  <a:pt x="591" y="9"/>
                </a:cubicBezTo>
                <a:cubicBezTo>
                  <a:pt x="593" y="9"/>
                  <a:pt x="593" y="9"/>
                  <a:pt x="593" y="9"/>
                </a:cubicBezTo>
                <a:cubicBezTo>
                  <a:pt x="593" y="8"/>
                  <a:pt x="593" y="8"/>
                  <a:pt x="593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8" y="8"/>
                  <a:pt x="608" y="8"/>
                  <a:pt x="609" y="8"/>
                </a:cubicBezTo>
                <a:cubicBezTo>
                  <a:pt x="612" y="8"/>
                  <a:pt x="612" y="8"/>
                  <a:pt x="612" y="8"/>
                </a:cubicBezTo>
                <a:cubicBezTo>
                  <a:pt x="612" y="8"/>
                  <a:pt x="613" y="8"/>
                  <a:pt x="613" y="8"/>
                </a:cubicBezTo>
                <a:cubicBezTo>
                  <a:pt x="614" y="8"/>
                  <a:pt x="614" y="8"/>
                  <a:pt x="614" y="8"/>
                </a:cubicBezTo>
                <a:cubicBezTo>
                  <a:pt x="614" y="8"/>
                  <a:pt x="615" y="8"/>
                  <a:pt x="615" y="8"/>
                </a:cubicBezTo>
                <a:cubicBezTo>
                  <a:pt x="616" y="8"/>
                  <a:pt x="617" y="8"/>
                  <a:pt x="618" y="9"/>
                </a:cubicBezTo>
                <a:cubicBezTo>
                  <a:pt x="624" y="7"/>
                  <a:pt x="624" y="7"/>
                  <a:pt x="624" y="7"/>
                </a:cubicBezTo>
                <a:cubicBezTo>
                  <a:pt x="625" y="9"/>
                  <a:pt x="625" y="9"/>
                  <a:pt x="625" y="9"/>
                </a:cubicBezTo>
                <a:cubicBezTo>
                  <a:pt x="629" y="8"/>
                  <a:pt x="629" y="8"/>
                  <a:pt x="629" y="8"/>
                </a:cubicBezTo>
                <a:cubicBezTo>
                  <a:pt x="630" y="11"/>
                  <a:pt x="630" y="11"/>
                  <a:pt x="630" y="11"/>
                </a:cubicBezTo>
                <a:cubicBezTo>
                  <a:pt x="637" y="8"/>
                  <a:pt x="637" y="8"/>
                  <a:pt x="637" y="8"/>
                </a:cubicBezTo>
                <a:cubicBezTo>
                  <a:pt x="637" y="12"/>
                  <a:pt x="637" y="12"/>
                  <a:pt x="637" y="12"/>
                </a:cubicBezTo>
                <a:cubicBezTo>
                  <a:pt x="646" y="12"/>
                  <a:pt x="646" y="12"/>
                  <a:pt x="646" y="12"/>
                </a:cubicBezTo>
                <a:cubicBezTo>
                  <a:pt x="646" y="13"/>
                  <a:pt x="646" y="13"/>
                  <a:pt x="646" y="13"/>
                </a:cubicBezTo>
                <a:cubicBezTo>
                  <a:pt x="653" y="14"/>
                  <a:pt x="653" y="14"/>
                  <a:pt x="653" y="14"/>
                </a:cubicBezTo>
                <a:cubicBezTo>
                  <a:pt x="653" y="13"/>
                  <a:pt x="653" y="13"/>
                  <a:pt x="653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64" y="12"/>
                  <a:pt x="664" y="12"/>
                  <a:pt x="664" y="12"/>
                </a:cubicBezTo>
                <a:cubicBezTo>
                  <a:pt x="664" y="12"/>
                  <a:pt x="665" y="12"/>
                  <a:pt x="665" y="12"/>
                </a:cubicBezTo>
                <a:cubicBezTo>
                  <a:pt x="668" y="12"/>
                  <a:pt x="668" y="12"/>
                  <a:pt x="668" y="12"/>
                </a:cubicBezTo>
                <a:cubicBezTo>
                  <a:pt x="669" y="13"/>
                  <a:pt x="669" y="13"/>
                  <a:pt x="669" y="13"/>
                </a:cubicBezTo>
                <a:cubicBezTo>
                  <a:pt x="670" y="13"/>
                  <a:pt x="670" y="13"/>
                  <a:pt x="670" y="13"/>
                </a:cubicBezTo>
                <a:cubicBezTo>
                  <a:pt x="670" y="11"/>
                  <a:pt x="670" y="11"/>
                  <a:pt x="670" y="11"/>
                </a:cubicBezTo>
                <a:cubicBezTo>
                  <a:pt x="672" y="11"/>
                  <a:pt x="672" y="11"/>
                  <a:pt x="672" y="11"/>
                </a:cubicBezTo>
                <a:cubicBezTo>
                  <a:pt x="672" y="7"/>
                  <a:pt x="672" y="7"/>
                  <a:pt x="672" y="7"/>
                </a:cubicBezTo>
                <a:cubicBezTo>
                  <a:pt x="680" y="10"/>
                  <a:pt x="680" y="10"/>
                  <a:pt x="680" y="10"/>
                </a:cubicBezTo>
                <a:cubicBezTo>
                  <a:pt x="681" y="10"/>
                  <a:pt x="681" y="10"/>
                  <a:pt x="682" y="10"/>
                </a:cubicBezTo>
                <a:cubicBezTo>
                  <a:pt x="693" y="8"/>
                  <a:pt x="693" y="8"/>
                  <a:pt x="693" y="8"/>
                </a:cubicBezTo>
                <a:cubicBezTo>
                  <a:pt x="693" y="7"/>
                  <a:pt x="693" y="7"/>
                  <a:pt x="693" y="7"/>
                </a:cubicBezTo>
                <a:cubicBezTo>
                  <a:pt x="696" y="8"/>
                  <a:pt x="696" y="8"/>
                  <a:pt x="696" y="8"/>
                </a:cubicBezTo>
                <a:cubicBezTo>
                  <a:pt x="699" y="7"/>
                  <a:pt x="699" y="7"/>
                  <a:pt x="699" y="7"/>
                </a:cubicBezTo>
                <a:cubicBezTo>
                  <a:pt x="699" y="8"/>
                  <a:pt x="699" y="8"/>
                  <a:pt x="699" y="8"/>
                </a:cubicBezTo>
                <a:cubicBezTo>
                  <a:pt x="706" y="10"/>
                  <a:pt x="706" y="10"/>
                  <a:pt x="706" y="10"/>
                </a:cubicBezTo>
                <a:cubicBezTo>
                  <a:pt x="706" y="9"/>
                  <a:pt x="706" y="9"/>
                  <a:pt x="706" y="9"/>
                </a:cubicBezTo>
                <a:cubicBezTo>
                  <a:pt x="710" y="9"/>
                  <a:pt x="710" y="9"/>
                  <a:pt x="710" y="9"/>
                </a:cubicBezTo>
                <a:cubicBezTo>
                  <a:pt x="710" y="8"/>
                  <a:pt x="710" y="8"/>
                  <a:pt x="710" y="8"/>
                </a:cubicBezTo>
                <a:cubicBezTo>
                  <a:pt x="723" y="8"/>
                  <a:pt x="723" y="8"/>
                  <a:pt x="723" y="8"/>
                </a:cubicBezTo>
                <a:cubicBezTo>
                  <a:pt x="730" y="7"/>
                  <a:pt x="730" y="7"/>
                  <a:pt x="730" y="7"/>
                </a:cubicBezTo>
                <a:cubicBezTo>
                  <a:pt x="730" y="9"/>
                  <a:pt x="730" y="9"/>
                  <a:pt x="730" y="9"/>
                </a:cubicBezTo>
                <a:cubicBezTo>
                  <a:pt x="732" y="9"/>
                  <a:pt x="732" y="9"/>
                  <a:pt x="732" y="9"/>
                </a:cubicBezTo>
                <a:cubicBezTo>
                  <a:pt x="733" y="11"/>
                  <a:pt x="733" y="11"/>
                  <a:pt x="733" y="11"/>
                </a:cubicBezTo>
                <a:cubicBezTo>
                  <a:pt x="738" y="12"/>
                  <a:pt x="738" y="12"/>
                  <a:pt x="738" y="12"/>
                </a:cubicBezTo>
                <a:cubicBezTo>
                  <a:pt x="738" y="10"/>
                  <a:pt x="738" y="10"/>
                  <a:pt x="738" y="10"/>
                </a:cubicBezTo>
                <a:cubicBezTo>
                  <a:pt x="746" y="12"/>
                  <a:pt x="746" y="12"/>
                  <a:pt x="746" y="12"/>
                </a:cubicBezTo>
                <a:cubicBezTo>
                  <a:pt x="747" y="11"/>
                  <a:pt x="747" y="11"/>
                  <a:pt x="747" y="11"/>
                </a:cubicBezTo>
                <a:cubicBezTo>
                  <a:pt x="749" y="10"/>
                  <a:pt x="749" y="10"/>
                  <a:pt x="749" y="10"/>
                </a:cubicBezTo>
                <a:cubicBezTo>
                  <a:pt x="752" y="8"/>
                  <a:pt x="757" y="9"/>
                  <a:pt x="761" y="10"/>
                </a:cubicBezTo>
                <a:cubicBezTo>
                  <a:pt x="761" y="9"/>
                  <a:pt x="761" y="9"/>
                  <a:pt x="761" y="9"/>
                </a:cubicBezTo>
                <a:cubicBezTo>
                  <a:pt x="772" y="9"/>
                  <a:pt x="772" y="9"/>
                  <a:pt x="772" y="9"/>
                </a:cubicBezTo>
                <a:cubicBezTo>
                  <a:pt x="774" y="7"/>
                  <a:pt x="774" y="7"/>
                  <a:pt x="774" y="7"/>
                </a:cubicBezTo>
                <a:cubicBezTo>
                  <a:pt x="777" y="8"/>
                  <a:pt x="777" y="8"/>
                  <a:pt x="777" y="8"/>
                </a:cubicBezTo>
                <a:cubicBezTo>
                  <a:pt x="777" y="7"/>
                  <a:pt x="777" y="7"/>
                  <a:pt x="777" y="7"/>
                </a:cubicBezTo>
                <a:cubicBezTo>
                  <a:pt x="782" y="8"/>
                  <a:pt x="782" y="8"/>
                  <a:pt x="782" y="8"/>
                </a:cubicBezTo>
                <a:cubicBezTo>
                  <a:pt x="782" y="0"/>
                  <a:pt x="782" y="0"/>
                  <a:pt x="782" y="0"/>
                </a:cubicBezTo>
                <a:cubicBezTo>
                  <a:pt x="791" y="5"/>
                  <a:pt x="791" y="5"/>
                  <a:pt x="791" y="5"/>
                </a:cubicBezTo>
                <a:cubicBezTo>
                  <a:pt x="791" y="6"/>
                  <a:pt x="792" y="6"/>
                  <a:pt x="793" y="7"/>
                </a:cubicBezTo>
                <a:cubicBezTo>
                  <a:pt x="799" y="7"/>
                  <a:pt x="799" y="7"/>
                  <a:pt x="799" y="7"/>
                </a:cubicBezTo>
                <a:cubicBezTo>
                  <a:pt x="799" y="8"/>
                  <a:pt x="799" y="8"/>
                  <a:pt x="799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17" y="5"/>
                  <a:pt x="817" y="5"/>
                  <a:pt x="817" y="5"/>
                </a:cubicBezTo>
                <a:cubicBezTo>
                  <a:pt x="818" y="7"/>
                  <a:pt x="818" y="7"/>
                  <a:pt x="818" y="7"/>
                </a:cubicBezTo>
                <a:cubicBezTo>
                  <a:pt x="818" y="7"/>
                  <a:pt x="819" y="7"/>
                  <a:pt x="820" y="7"/>
                </a:cubicBezTo>
                <a:cubicBezTo>
                  <a:pt x="822" y="7"/>
                  <a:pt x="822" y="7"/>
                  <a:pt x="822" y="7"/>
                </a:cubicBezTo>
                <a:cubicBezTo>
                  <a:pt x="826" y="8"/>
                  <a:pt x="826" y="8"/>
                  <a:pt x="826" y="8"/>
                </a:cubicBezTo>
                <a:cubicBezTo>
                  <a:pt x="826" y="10"/>
                  <a:pt x="826" y="10"/>
                  <a:pt x="826" y="10"/>
                </a:cubicBezTo>
                <a:cubicBezTo>
                  <a:pt x="830" y="11"/>
                  <a:pt x="830" y="11"/>
                  <a:pt x="830" y="11"/>
                </a:cubicBezTo>
                <a:cubicBezTo>
                  <a:pt x="836" y="8"/>
                  <a:pt x="836" y="8"/>
                  <a:pt x="836" y="8"/>
                </a:cubicBezTo>
                <a:cubicBezTo>
                  <a:pt x="836" y="12"/>
                  <a:pt x="836" y="12"/>
                  <a:pt x="836" y="12"/>
                </a:cubicBezTo>
                <a:cubicBezTo>
                  <a:pt x="839" y="12"/>
                  <a:pt x="841" y="11"/>
                  <a:pt x="842" y="10"/>
                </a:cubicBezTo>
                <a:cubicBezTo>
                  <a:pt x="844" y="9"/>
                  <a:pt x="844" y="9"/>
                  <a:pt x="844" y="9"/>
                </a:cubicBezTo>
                <a:cubicBezTo>
                  <a:pt x="848" y="10"/>
                  <a:pt x="848" y="10"/>
                  <a:pt x="848" y="10"/>
                </a:cubicBezTo>
                <a:cubicBezTo>
                  <a:pt x="849" y="10"/>
                  <a:pt x="850" y="10"/>
                  <a:pt x="851" y="9"/>
                </a:cubicBezTo>
                <a:cubicBezTo>
                  <a:pt x="853" y="8"/>
                  <a:pt x="854" y="8"/>
                  <a:pt x="856" y="7"/>
                </a:cubicBezTo>
                <a:cubicBezTo>
                  <a:pt x="858" y="0"/>
                  <a:pt x="858" y="0"/>
                  <a:pt x="858" y="0"/>
                </a:cubicBezTo>
                <a:cubicBezTo>
                  <a:pt x="864" y="2"/>
                  <a:pt x="864" y="2"/>
                  <a:pt x="864" y="2"/>
                </a:cubicBezTo>
                <a:cubicBezTo>
                  <a:pt x="865" y="3"/>
                  <a:pt x="869" y="4"/>
                  <a:pt x="870" y="7"/>
                </a:cubicBezTo>
                <a:cubicBezTo>
                  <a:pt x="873" y="7"/>
                  <a:pt x="873" y="7"/>
                  <a:pt x="873" y="7"/>
                </a:cubicBezTo>
                <a:cubicBezTo>
                  <a:pt x="873" y="8"/>
                  <a:pt x="873" y="8"/>
                  <a:pt x="873" y="8"/>
                </a:cubicBezTo>
                <a:cubicBezTo>
                  <a:pt x="879" y="6"/>
                  <a:pt x="879" y="6"/>
                  <a:pt x="879" y="6"/>
                </a:cubicBezTo>
                <a:cubicBezTo>
                  <a:pt x="879" y="9"/>
                  <a:pt x="879" y="9"/>
                  <a:pt x="879" y="9"/>
                </a:cubicBezTo>
                <a:cubicBezTo>
                  <a:pt x="881" y="9"/>
                  <a:pt x="881" y="9"/>
                  <a:pt x="881" y="9"/>
                </a:cubicBezTo>
                <a:cubicBezTo>
                  <a:pt x="881" y="11"/>
                  <a:pt x="881" y="11"/>
                  <a:pt x="881" y="11"/>
                </a:cubicBezTo>
                <a:cubicBezTo>
                  <a:pt x="893" y="12"/>
                  <a:pt x="893" y="12"/>
                  <a:pt x="893" y="12"/>
                </a:cubicBezTo>
                <a:cubicBezTo>
                  <a:pt x="897" y="11"/>
                  <a:pt x="897" y="11"/>
                  <a:pt x="897" y="11"/>
                </a:cubicBezTo>
                <a:cubicBezTo>
                  <a:pt x="898" y="11"/>
                  <a:pt x="898" y="11"/>
                  <a:pt x="899" y="11"/>
                </a:cubicBezTo>
                <a:cubicBezTo>
                  <a:pt x="902" y="11"/>
                  <a:pt x="902" y="11"/>
                  <a:pt x="902" y="11"/>
                </a:cubicBezTo>
                <a:cubicBezTo>
                  <a:pt x="903" y="12"/>
                  <a:pt x="903" y="12"/>
                  <a:pt x="903" y="12"/>
                </a:cubicBezTo>
                <a:cubicBezTo>
                  <a:pt x="905" y="12"/>
                  <a:pt x="905" y="12"/>
                  <a:pt x="905" y="12"/>
                </a:cubicBezTo>
                <a:cubicBezTo>
                  <a:pt x="907" y="11"/>
                  <a:pt x="907" y="11"/>
                  <a:pt x="907" y="11"/>
                </a:cubicBezTo>
                <a:cubicBezTo>
                  <a:pt x="910" y="10"/>
                  <a:pt x="912" y="10"/>
                  <a:pt x="915" y="10"/>
                </a:cubicBezTo>
                <a:cubicBezTo>
                  <a:pt x="918" y="10"/>
                  <a:pt x="921" y="10"/>
                  <a:pt x="923" y="11"/>
                </a:cubicBezTo>
                <a:cubicBezTo>
                  <a:pt x="924" y="11"/>
                  <a:pt x="925" y="11"/>
                  <a:pt x="926" y="11"/>
                </a:cubicBezTo>
                <a:cubicBezTo>
                  <a:pt x="926" y="9"/>
                  <a:pt x="926" y="9"/>
                  <a:pt x="926" y="9"/>
                </a:cubicBezTo>
                <a:cubicBezTo>
                  <a:pt x="934" y="8"/>
                  <a:pt x="934" y="8"/>
                  <a:pt x="934" y="8"/>
                </a:cubicBezTo>
                <a:cubicBezTo>
                  <a:pt x="934" y="7"/>
                  <a:pt x="934" y="7"/>
                  <a:pt x="934" y="7"/>
                </a:cubicBezTo>
                <a:cubicBezTo>
                  <a:pt x="937" y="7"/>
                  <a:pt x="937" y="7"/>
                  <a:pt x="937" y="7"/>
                </a:cubicBezTo>
                <a:cubicBezTo>
                  <a:pt x="941" y="6"/>
                  <a:pt x="941" y="6"/>
                  <a:pt x="941" y="6"/>
                </a:cubicBezTo>
                <a:cubicBezTo>
                  <a:pt x="941" y="7"/>
                  <a:pt x="941" y="7"/>
                  <a:pt x="941" y="7"/>
                </a:cubicBezTo>
                <a:cubicBezTo>
                  <a:pt x="947" y="7"/>
                  <a:pt x="947" y="7"/>
                  <a:pt x="947" y="7"/>
                </a:cubicBezTo>
                <a:cubicBezTo>
                  <a:pt x="947" y="8"/>
                  <a:pt x="947" y="8"/>
                  <a:pt x="947" y="8"/>
                </a:cubicBezTo>
                <a:cubicBezTo>
                  <a:pt x="953" y="6"/>
                  <a:pt x="953" y="6"/>
                  <a:pt x="953" y="6"/>
                </a:cubicBezTo>
                <a:cubicBezTo>
                  <a:pt x="953" y="9"/>
                  <a:pt x="953" y="9"/>
                  <a:pt x="953" y="9"/>
                </a:cubicBezTo>
                <a:cubicBezTo>
                  <a:pt x="954" y="9"/>
                  <a:pt x="954" y="9"/>
                  <a:pt x="954" y="9"/>
                </a:cubicBezTo>
                <a:cubicBezTo>
                  <a:pt x="955" y="9"/>
                  <a:pt x="955" y="9"/>
                  <a:pt x="956" y="9"/>
                </a:cubicBezTo>
                <a:cubicBezTo>
                  <a:pt x="957" y="8"/>
                  <a:pt x="957" y="8"/>
                  <a:pt x="957" y="8"/>
                </a:cubicBezTo>
                <a:cubicBezTo>
                  <a:pt x="957" y="7"/>
                  <a:pt x="957" y="7"/>
                  <a:pt x="957" y="7"/>
                </a:cubicBezTo>
                <a:cubicBezTo>
                  <a:pt x="970" y="7"/>
                  <a:pt x="970" y="7"/>
                  <a:pt x="970" y="7"/>
                </a:cubicBezTo>
                <a:cubicBezTo>
                  <a:pt x="970" y="8"/>
                  <a:pt x="970" y="8"/>
                  <a:pt x="970" y="8"/>
                </a:cubicBezTo>
                <a:cubicBezTo>
                  <a:pt x="971" y="8"/>
                  <a:pt x="971" y="8"/>
                  <a:pt x="971" y="8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4"/>
                  <a:pt x="977" y="4"/>
                  <a:pt x="977" y="4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4" y="8"/>
                  <a:pt x="984" y="8"/>
                  <a:pt x="984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1012" y="8"/>
                  <a:pt x="1012" y="8"/>
                  <a:pt x="1012" y="8"/>
                </a:cubicBezTo>
                <a:cubicBezTo>
                  <a:pt x="1019" y="6"/>
                  <a:pt x="1019" y="6"/>
                  <a:pt x="1019" y="6"/>
                </a:cubicBezTo>
                <a:cubicBezTo>
                  <a:pt x="1019" y="10"/>
                  <a:pt x="1019" y="10"/>
                  <a:pt x="1019" y="10"/>
                </a:cubicBezTo>
                <a:cubicBezTo>
                  <a:pt x="1024" y="11"/>
                  <a:pt x="1024" y="11"/>
                  <a:pt x="1024" y="11"/>
                </a:cubicBezTo>
                <a:cubicBezTo>
                  <a:pt x="1024" y="9"/>
                  <a:pt x="1024" y="9"/>
                  <a:pt x="1024" y="9"/>
                </a:cubicBezTo>
                <a:cubicBezTo>
                  <a:pt x="1030" y="11"/>
                  <a:pt x="1030" y="11"/>
                  <a:pt x="1030" y="11"/>
                </a:cubicBezTo>
                <a:cubicBezTo>
                  <a:pt x="1032" y="11"/>
                  <a:pt x="1032" y="11"/>
                  <a:pt x="1032" y="11"/>
                </a:cubicBezTo>
                <a:cubicBezTo>
                  <a:pt x="1032" y="8"/>
                  <a:pt x="1032" y="8"/>
                  <a:pt x="1032" y="8"/>
                </a:cubicBezTo>
                <a:cubicBezTo>
                  <a:pt x="1055" y="12"/>
                  <a:pt x="1055" y="12"/>
                  <a:pt x="1055" y="12"/>
                </a:cubicBezTo>
                <a:cubicBezTo>
                  <a:pt x="1059" y="12"/>
                  <a:pt x="1059" y="12"/>
                  <a:pt x="1059" y="12"/>
                </a:cubicBezTo>
                <a:cubicBezTo>
                  <a:pt x="1059" y="11"/>
                  <a:pt x="1059" y="11"/>
                  <a:pt x="1059" y="11"/>
                </a:cubicBezTo>
                <a:cubicBezTo>
                  <a:pt x="1072" y="11"/>
                  <a:pt x="1072" y="11"/>
                  <a:pt x="1072" y="11"/>
                </a:cubicBezTo>
                <a:cubicBezTo>
                  <a:pt x="1072" y="13"/>
                  <a:pt x="1072" y="13"/>
                  <a:pt x="1072" y="13"/>
                </a:cubicBezTo>
                <a:cubicBezTo>
                  <a:pt x="1073" y="13"/>
                  <a:pt x="1074" y="13"/>
                  <a:pt x="1074" y="13"/>
                </a:cubicBezTo>
                <a:cubicBezTo>
                  <a:pt x="1078" y="13"/>
                  <a:pt x="1080" y="12"/>
                  <a:pt x="1081" y="12"/>
                </a:cubicBezTo>
                <a:cubicBezTo>
                  <a:pt x="1083" y="8"/>
                  <a:pt x="1083" y="8"/>
                  <a:pt x="1083" y="8"/>
                </a:cubicBezTo>
                <a:cubicBezTo>
                  <a:pt x="1103" y="10"/>
                  <a:pt x="1103" y="10"/>
                  <a:pt x="1103" y="10"/>
                </a:cubicBezTo>
                <a:cubicBezTo>
                  <a:pt x="1103" y="11"/>
                  <a:pt x="1103" y="11"/>
                  <a:pt x="1103" y="11"/>
                </a:cubicBezTo>
                <a:cubicBezTo>
                  <a:pt x="1114" y="11"/>
                  <a:pt x="1114" y="11"/>
                  <a:pt x="1114" y="11"/>
                </a:cubicBezTo>
                <a:cubicBezTo>
                  <a:pt x="1114" y="12"/>
                  <a:pt x="1114" y="12"/>
                  <a:pt x="111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7" y="12"/>
                  <a:pt x="1127" y="12"/>
                  <a:pt x="1127" y="12"/>
                </a:cubicBezTo>
                <a:cubicBezTo>
                  <a:pt x="1127" y="11"/>
                  <a:pt x="1127" y="11"/>
                  <a:pt x="1127" y="11"/>
                </a:cubicBezTo>
                <a:cubicBezTo>
                  <a:pt x="1140" y="11"/>
                  <a:pt x="1140" y="11"/>
                  <a:pt x="1140" y="11"/>
                </a:cubicBezTo>
                <a:cubicBezTo>
                  <a:pt x="1140" y="12"/>
                  <a:pt x="1140" y="12"/>
                  <a:pt x="1140" y="12"/>
                </a:cubicBezTo>
                <a:cubicBezTo>
                  <a:pt x="1151" y="12"/>
                  <a:pt x="1151" y="12"/>
                  <a:pt x="1151" y="12"/>
                </a:cubicBezTo>
                <a:cubicBezTo>
                  <a:pt x="1151" y="11"/>
                  <a:pt x="1151" y="11"/>
                  <a:pt x="1151" y="11"/>
                </a:cubicBezTo>
                <a:cubicBezTo>
                  <a:pt x="1156" y="11"/>
                  <a:pt x="1156" y="11"/>
                  <a:pt x="1156" y="11"/>
                </a:cubicBezTo>
                <a:cubicBezTo>
                  <a:pt x="1160" y="10"/>
                  <a:pt x="1160" y="10"/>
                  <a:pt x="1160" y="10"/>
                </a:cubicBezTo>
                <a:cubicBezTo>
                  <a:pt x="1163" y="9"/>
                  <a:pt x="1167" y="10"/>
                  <a:pt x="1172" y="12"/>
                </a:cubicBezTo>
                <a:cubicBezTo>
                  <a:pt x="1172" y="12"/>
                  <a:pt x="1172" y="12"/>
                  <a:pt x="1172" y="12"/>
                </a:cubicBezTo>
                <a:cubicBezTo>
                  <a:pt x="1188" y="12"/>
                  <a:pt x="1188" y="12"/>
                  <a:pt x="1188" y="12"/>
                </a:cubicBezTo>
                <a:cubicBezTo>
                  <a:pt x="1188" y="11"/>
                  <a:pt x="1188" y="11"/>
                  <a:pt x="1188" y="11"/>
                </a:cubicBezTo>
                <a:cubicBezTo>
                  <a:pt x="1190" y="10"/>
                  <a:pt x="1190" y="10"/>
                  <a:pt x="1190" y="10"/>
                </a:cubicBezTo>
                <a:cubicBezTo>
                  <a:pt x="1194" y="8"/>
                  <a:pt x="1199" y="9"/>
                  <a:pt x="1204" y="10"/>
                </a:cubicBezTo>
                <a:cubicBezTo>
                  <a:pt x="1204" y="9"/>
                  <a:pt x="1204" y="9"/>
                  <a:pt x="1204" y="9"/>
                </a:cubicBezTo>
                <a:cubicBezTo>
                  <a:pt x="1207" y="9"/>
                  <a:pt x="1207" y="9"/>
                  <a:pt x="1207" y="9"/>
                </a:cubicBezTo>
                <a:cubicBezTo>
                  <a:pt x="1207" y="8"/>
                  <a:pt x="1207" y="8"/>
                  <a:pt x="1207" y="8"/>
                </a:cubicBezTo>
                <a:cubicBezTo>
                  <a:pt x="1211" y="8"/>
                  <a:pt x="1211" y="8"/>
                  <a:pt x="1211" y="8"/>
                </a:cubicBezTo>
                <a:cubicBezTo>
                  <a:pt x="1211" y="7"/>
                  <a:pt x="1211" y="7"/>
                  <a:pt x="1211" y="7"/>
                </a:cubicBezTo>
                <a:cubicBezTo>
                  <a:pt x="1224" y="7"/>
                  <a:pt x="1224" y="7"/>
                  <a:pt x="1224" y="7"/>
                </a:cubicBezTo>
                <a:cubicBezTo>
                  <a:pt x="1224" y="8"/>
                  <a:pt x="1224" y="8"/>
                  <a:pt x="1224" y="8"/>
                </a:cubicBezTo>
                <a:cubicBezTo>
                  <a:pt x="1225" y="8"/>
                  <a:pt x="1225" y="8"/>
                  <a:pt x="1225" y="8"/>
                </a:cubicBezTo>
                <a:cubicBezTo>
                  <a:pt x="1226" y="8"/>
                  <a:pt x="1227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34" y="9"/>
                  <a:pt x="1234" y="9"/>
                  <a:pt x="1234" y="9"/>
                </a:cubicBezTo>
                <a:cubicBezTo>
                  <a:pt x="1240" y="9"/>
                  <a:pt x="1240" y="9"/>
                  <a:pt x="1240" y="9"/>
                </a:cubicBezTo>
                <a:cubicBezTo>
                  <a:pt x="1240" y="11"/>
                  <a:pt x="1240" y="11"/>
                  <a:pt x="1240" y="11"/>
                </a:cubicBezTo>
                <a:cubicBezTo>
                  <a:pt x="1246" y="11"/>
                  <a:pt x="1246" y="11"/>
                  <a:pt x="1246" y="11"/>
                </a:cubicBezTo>
                <a:cubicBezTo>
                  <a:pt x="1246" y="12"/>
                  <a:pt x="1246" y="12"/>
                  <a:pt x="1246" y="12"/>
                </a:cubicBezTo>
                <a:cubicBezTo>
                  <a:pt x="1251" y="12"/>
                  <a:pt x="1251" y="12"/>
                  <a:pt x="1251" y="12"/>
                </a:cubicBezTo>
                <a:cubicBezTo>
                  <a:pt x="1251" y="11"/>
                  <a:pt x="1251" y="11"/>
                  <a:pt x="1251" y="11"/>
                </a:cubicBezTo>
                <a:cubicBezTo>
                  <a:pt x="1256" y="11"/>
                  <a:pt x="1256" y="11"/>
                  <a:pt x="1256" y="11"/>
                </a:cubicBezTo>
                <a:cubicBezTo>
                  <a:pt x="1257" y="9"/>
                  <a:pt x="1257" y="9"/>
                  <a:pt x="1257" y="9"/>
                </a:cubicBezTo>
                <a:cubicBezTo>
                  <a:pt x="1259" y="9"/>
                  <a:pt x="1259" y="9"/>
                  <a:pt x="1259" y="9"/>
                </a:cubicBezTo>
                <a:cubicBezTo>
                  <a:pt x="1260" y="8"/>
                  <a:pt x="1261" y="8"/>
                  <a:pt x="1262" y="8"/>
                </a:cubicBezTo>
                <a:cubicBezTo>
                  <a:pt x="1263" y="8"/>
                  <a:pt x="1264" y="8"/>
                  <a:pt x="1266" y="10"/>
                </a:cubicBezTo>
                <a:cubicBezTo>
                  <a:pt x="1267" y="10"/>
                  <a:pt x="1267" y="9"/>
                  <a:pt x="1268" y="9"/>
                </a:cubicBezTo>
                <a:cubicBezTo>
                  <a:pt x="1269" y="9"/>
                  <a:pt x="1270" y="9"/>
                  <a:pt x="1271" y="8"/>
                </a:cubicBezTo>
                <a:cubicBezTo>
                  <a:pt x="1278" y="7"/>
                  <a:pt x="1278" y="7"/>
                  <a:pt x="1278" y="7"/>
                </a:cubicBezTo>
                <a:cubicBezTo>
                  <a:pt x="1278" y="10"/>
                  <a:pt x="1278" y="10"/>
                  <a:pt x="1278" y="10"/>
                </a:cubicBezTo>
                <a:cubicBezTo>
                  <a:pt x="1280" y="10"/>
                  <a:pt x="1283" y="10"/>
                  <a:pt x="1285" y="10"/>
                </a:cubicBezTo>
                <a:cubicBezTo>
                  <a:pt x="1287" y="10"/>
                  <a:pt x="1288" y="10"/>
                  <a:pt x="1290" y="10"/>
                </a:cubicBezTo>
                <a:cubicBezTo>
                  <a:pt x="1294" y="10"/>
                  <a:pt x="1296" y="10"/>
                  <a:pt x="1299" y="10"/>
                </a:cubicBezTo>
                <a:cubicBezTo>
                  <a:pt x="1300" y="9"/>
                  <a:pt x="1300" y="9"/>
                  <a:pt x="1300" y="9"/>
                </a:cubicBezTo>
                <a:cubicBezTo>
                  <a:pt x="1316" y="9"/>
                  <a:pt x="1316" y="9"/>
                  <a:pt x="1316" y="9"/>
                </a:cubicBezTo>
                <a:cubicBezTo>
                  <a:pt x="1330" y="5"/>
                  <a:pt x="1330" y="5"/>
                  <a:pt x="1330" y="5"/>
                </a:cubicBezTo>
                <a:cubicBezTo>
                  <a:pt x="1330" y="9"/>
                  <a:pt x="1330" y="9"/>
                  <a:pt x="1330" y="9"/>
                </a:cubicBezTo>
                <a:cubicBezTo>
                  <a:pt x="1350" y="14"/>
                  <a:pt x="1350" y="14"/>
                  <a:pt x="1350" y="14"/>
                </a:cubicBezTo>
                <a:cubicBezTo>
                  <a:pt x="1352" y="13"/>
                  <a:pt x="1353" y="13"/>
                  <a:pt x="1355" y="13"/>
                </a:cubicBezTo>
                <a:cubicBezTo>
                  <a:pt x="1358" y="14"/>
                  <a:pt x="1358" y="14"/>
                  <a:pt x="1358" y="14"/>
                </a:cubicBezTo>
                <a:cubicBezTo>
                  <a:pt x="1360" y="11"/>
                  <a:pt x="1360" y="11"/>
                  <a:pt x="1360" y="11"/>
                </a:cubicBezTo>
                <a:cubicBezTo>
                  <a:pt x="1366" y="11"/>
                  <a:pt x="1366" y="11"/>
                  <a:pt x="1366" y="11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8" y="12"/>
                  <a:pt x="1369" y="12"/>
                </a:cubicBezTo>
                <a:cubicBezTo>
                  <a:pt x="1370" y="12"/>
                  <a:pt x="1371" y="12"/>
                  <a:pt x="1372" y="12"/>
                </a:cubicBezTo>
                <a:cubicBezTo>
                  <a:pt x="1374" y="12"/>
                  <a:pt x="1376" y="12"/>
                  <a:pt x="1378" y="12"/>
                </a:cubicBezTo>
                <a:cubicBezTo>
                  <a:pt x="1378" y="8"/>
                  <a:pt x="1378" y="8"/>
                  <a:pt x="1378" y="8"/>
                </a:cubicBezTo>
                <a:cubicBezTo>
                  <a:pt x="1383" y="10"/>
                  <a:pt x="1383" y="10"/>
                  <a:pt x="1383" y="10"/>
                </a:cubicBezTo>
                <a:cubicBezTo>
                  <a:pt x="1404" y="13"/>
                  <a:pt x="1404" y="13"/>
                  <a:pt x="1404" y="13"/>
                </a:cubicBezTo>
                <a:cubicBezTo>
                  <a:pt x="1416" y="11"/>
                  <a:pt x="1416" y="11"/>
                  <a:pt x="1416" y="11"/>
                </a:cubicBezTo>
                <a:cubicBezTo>
                  <a:pt x="1417" y="12"/>
                  <a:pt x="1417" y="12"/>
                  <a:pt x="1417" y="12"/>
                </a:cubicBezTo>
                <a:cubicBezTo>
                  <a:pt x="1420" y="12"/>
                  <a:pt x="1420" y="12"/>
                  <a:pt x="1420" y="12"/>
                </a:cubicBezTo>
                <a:cubicBezTo>
                  <a:pt x="1420" y="11"/>
                  <a:pt x="1420" y="11"/>
                  <a:pt x="1420" y="11"/>
                </a:cubicBezTo>
                <a:cubicBezTo>
                  <a:pt x="1424" y="11"/>
                  <a:pt x="1424" y="11"/>
                  <a:pt x="1424" y="11"/>
                </a:cubicBezTo>
                <a:cubicBezTo>
                  <a:pt x="1424" y="8"/>
                  <a:pt x="1424" y="8"/>
                  <a:pt x="1424" y="8"/>
                </a:cubicBezTo>
                <a:cubicBezTo>
                  <a:pt x="1437" y="11"/>
                  <a:pt x="1437" y="11"/>
                  <a:pt x="1437" y="11"/>
                </a:cubicBezTo>
                <a:cubicBezTo>
                  <a:pt x="1438" y="11"/>
                  <a:pt x="1438" y="10"/>
                  <a:pt x="1439" y="10"/>
                </a:cubicBezTo>
                <a:cubicBezTo>
                  <a:pt x="1442" y="10"/>
                  <a:pt x="1447" y="9"/>
                  <a:pt x="1451" y="10"/>
                </a:cubicBezTo>
                <a:cubicBezTo>
                  <a:pt x="1455" y="11"/>
                  <a:pt x="1455" y="11"/>
                  <a:pt x="1455" y="11"/>
                </a:cubicBezTo>
                <a:cubicBezTo>
                  <a:pt x="1469" y="11"/>
                  <a:pt x="1469" y="11"/>
                  <a:pt x="1469" y="11"/>
                </a:cubicBezTo>
                <a:cubicBezTo>
                  <a:pt x="1476" y="10"/>
                  <a:pt x="1476" y="10"/>
                  <a:pt x="1476" y="10"/>
                </a:cubicBezTo>
                <a:cubicBezTo>
                  <a:pt x="1476" y="12"/>
                  <a:pt x="1476" y="12"/>
                  <a:pt x="1476" y="12"/>
                </a:cubicBezTo>
                <a:cubicBezTo>
                  <a:pt x="1481" y="12"/>
                  <a:pt x="1481" y="12"/>
                  <a:pt x="1481" y="12"/>
                </a:cubicBezTo>
                <a:cubicBezTo>
                  <a:pt x="1481" y="13"/>
                  <a:pt x="1481" y="13"/>
                  <a:pt x="1481" y="13"/>
                </a:cubicBezTo>
                <a:cubicBezTo>
                  <a:pt x="1491" y="13"/>
                  <a:pt x="1491" y="13"/>
                  <a:pt x="1491" y="13"/>
                </a:cubicBezTo>
                <a:cubicBezTo>
                  <a:pt x="1491" y="14"/>
                  <a:pt x="1491" y="14"/>
                  <a:pt x="1491" y="14"/>
                </a:cubicBezTo>
                <a:cubicBezTo>
                  <a:pt x="1493" y="14"/>
                  <a:pt x="1493" y="14"/>
                  <a:pt x="1493" y="14"/>
                </a:cubicBezTo>
                <a:cubicBezTo>
                  <a:pt x="1496" y="11"/>
                  <a:pt x="1499" y="9"/>
                  <a:pt x="1505" y="9"/>
                </a:cubicBezTo>
                <a:cubicBezTo>
                  <a:pt x="1506" y="9"/>
                  <a:pt x="1508" y="9"/>
                  <a:pt x="1509" y="9"/>
                </a:cubicBezTo>
                <a:cubicBezTo>
                  <a:pt x="1510" y="9"/>
                  <a:pt x="1511" y="9"/>
                  <a:pt x="1512" y="9"/>
                </a:cubicBezTo>
                <a:cubicBezTo>
                  <a:pt x="1513" y="10"/>
                  <a:pt x="1513" y="10"/>
                  <a:pt x="1513" y="10"/>
                </a:cubicBezTo>
                <a:cubicBezTo>
                  <a:pt x="1515" y="6"/>
                  <a:pt x="1515" y="6"/>
                  <a:pt x="1515" y="6"/>
                </a:cubicBezTo>
                <a:cubicBezTo>
                  <a:pt x="1520" y="7"/>
                  <a:pt x="1520" y="7"/>
                  <a:pt x="1520" y="7"/>
                </a:cubicBezTo>
                <a:cubicBezTo>
                  <a:pt x="1528" y="11"/>
                  <a:pt x="1533" y="12"/>
                  <a:pt x="1545" y="12"/>
                </a:cubicBezTo>
                <a:cubicBezTo>
                  <a:pt x="1547" y="12"/>
                  <a:pt x="1547" y="12"/>
                  <a:pt x="1547" y="12"/>
                </a:cubicBezTo>
                <a:cubicBezTo>
                  <a:pt x="1547" y="11"/>
                  <a:pt x="1547" y="11"/>
                  <a:pt x="1547" y="11"/>
                </a:cubicBezTo>
                <a:cubicBezTo>
                  <a:pt x="1550" y="11"/>
                  <a:pt x="1550" y="11"/>
                  <a:pt x="1550" y="11"/>
                </a:cubicBezTo>
                <a:cubicBezTo>
                  <a:pt x="1550" y="7"/>
                  <a:pt x="1550" y="7"/>
                  <a:pt x="1550" y="7"/>
                </a:cubicBezTo>
                <a:cubicBezTo>
                  <a:pt x="1561" y="11"/>
                  <a:pt x="1561" y="11"/>
                  <a:pt x="1561" y="11"/>
                </a:cubicBezTo>
                <a:cubicBezTo>
                  <a:pt x="1561" y="7"/>
                  <a:pt x="1561" y="7"/>
                  <a:pt x="1561" y="7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602" y="10"/>
                  <a:pt x="1602" y="10"/>
                  <a:pt x="1602" y="10"/>
                </a:cubicBezTo>
                <a:cubicBezTo>
                  <a:pt x="1602" y="9"/>
                  <a:pt x="1603" y="9"/>
                  <a:pt x="1603" y="9"/>
                </a:cubicBezTo>
                <a:cubicBezTo>
                  <a:pt x="1604" y="9"/>
                  <a:pt x="1606" y="10"/>
                  <a:pt x="1607" y="10"/>
                </a:cubicBezTo>
                <a:cubicBezTo>
                  <a:pt x="1612" y="10"/>
                  <a:pt x="1612" y="10"/>
                  <a:pt x="1612" y="10"/>
                </a:cubicBezTo>
                <a:cubicBezTo>
                  <a:pt x="1612" y="10"/>
                  <a:pt x="1612" y="10"/>
                  <a:pt x="1613" y="9"/>
                </a:cubicBezTo>
                <a:cubicBezTo>
                  <a:pt x="1616" y="8"/>
                  <a:pt x="1619" y="7"/>
                  <a:pt x="1623" y="7"/>
                </a:cubicBezTo>
                <a:cubicBezTo>
                  <a:pt x="1625" y="7"/>
                  <a:pt x="1627" y="7"/>
                  <a:pt x="1628" y="7"/>
                </a:cubicBezTo>
                <a:cubicBezTo>
                  <a:pt x="1632" y="9"/>
                  <a:pt x="1632" y="9"/>
                  <a:pt x="1632" y="9"/>
                </a:cubicBezTo>
                <a:cubicBezTo>
                  <a:pt x="1632" y="10"/>
                  <a:pt x="1632" y="10"/>
                  <a:pt x="1632" y="10"/>
                </a:cubicBezTo>
                <a:cubicBezTo>
                  <a:pt x="1634" y="11"/>
                  <a:pt x="1634" y="11"/>
                  <a:pt x="1634" y="11"/>
                </a:cubicBezTo>
                <a:cubicBezTo>
                  <a:pt x="1634" y="12"/>
                  <a:pt x="1634" y="12"/>
                  <a:pt x="1634" y="12"/>
                </a:cubicBezTo>
                <a:cubicBezTo>
                  <a:pt x="1644" y="12"/>
                  <a:pt x="1644" y="12"/>
                  <a:pt x="1644" y="12"/>
                </a:cubicBezTo>
                <a:cubicBezTo>
                  <a:pt x="1644" y="13"/>
                  <a:pt x="1644" y="13"/>
                  <a:pt x="1644" y="13"/>
                </a:cubicBezTo>
                <a:cubicBezTo>
                  <a:pt x="1648" y="13"/>
                  <a:pt x="1648" y="13"/>
                  <a:pt x="1648" y="13"/>
                </a:cubicBezTo>
                <a:cubicBezTo>
                  <a:pt x="1648" y="15"/>
                  <a:pt x="1648" y="15"/>
                  <a:pt x="1648" y="15"/>
                </a:cubicBezTo>
                <a:cubicBezTo>
                  <a:pt x="1649" y="15"/>
                  <a:pt x="1650" y="15"/>
                  <a:pt x="1652" y="15"/>
                </a:cubicBezTo>
                <a:cubicBezTo>
                  <a:pt x="1654" y="15"/>
                  <a:pt x="1655" y="15"/>
                  <a:pt x="1656" y="15"/>
                </a:cubicBezTo>
                <a:cubicBezTo>
                  <a:pt x="1659" y="10"/>
                  <a:pt x="1659" y="10"/>
                  <a:pt x="1659" y="10"/>
                </a:cubicBezTo>
                <a:cubicBezTo>
                  <a:pt x="1672" y="12"/>
                  <a:pt x="1672" y="12"/>
                  <a:pt x="1672" y="12"/>
                </a:cubicBezTo>
                <a:cubicBezTo>
                  <a:pt x="1673" y="11"/>
                  <a:pt x="1673" y="11"/>
                  <a:pt x="1673" y="11"/>
                </a:cubicBezTo>
                <a:cubicBezTo>
                  <a:pt x="1678" y="11"/>
                  <a:pt x="1678" y="11"/>
                  <a:pt x="1678" y="11"/>
                </a:cubicBezTo>
                <a:cubicBezTo>
                  <a:pt x="1695" y="12"/>
                  <a:pt x="1695" y="12"/>
                  <a:pt x="1695" y="12"/>
                </a:cubicBezTo>
                <a:cubicBezTo>
                  <a:pt x="1695" y="11"/>
                  <a:pt x="1695" y="11"/>
                  <a:pt x="1695" y="11"/>
                </a:cubicBezTo>
                <a:cubicBezTo>
                  <a:pt x="1698" y="11"/>
                  <a:pt x="1698" y="11"/>
                  <a:pt x="1698" y="11"/>
                </a:cubicBezTo>
                <a:cubicBezTo>
                  <a:pt x="1698" y="9"/>
                  <a:pt x="1698" y="9"/>
                  <a:pt x="1698" y="9"/>
                </a:cubicBezTo>
                <a:cubicBezTo>
                  <a:pt x="1705" y="9"/>
                  <a:pt x="1705" y="9"/>
                  <a:pt x="1705" y="9"/>
                </a:cubicBezTo>
                <a:cubicBezTo>
                  <a:pt x="1705" y="8"/>
                  <a:pt x="1705" y="8"/>
                  <a:pt x="1705" y="8"/>
                </a:cubicBezTo>
                <a:cubicBezTo>
                  <a:pt x="1718" y="8"/>
                  <a:pt x="1718" y="8"/>
                  <a:pt x="1718" y="8"/>
                </a:cubicBezTo>
                <a:cubicBezTo>
                  <a:pt x="1718" y="9"/>
                  <a:pt x="1718" y="9"/>
                  <a:pt x="1718" y="9"/>
                </a:cubicBezTo>
                <a:cubicBezTo>
                  <a:pt x="1720" y="9"/>
                  <a:pt x="1720" y="9"/>
                  <a:pt x="1720" y="9"/>
                </a:cubicBezTo>
                <a:cubicBezTo>
                  <a:pt x="1720" y="8"/>
                  <a:pt x="1720" y="8"/>
                  <a:pt x="1720" y="8"/>
                </a:cubicBezTo>
                <a:cubicBezTo>
                  <a:pt x="1740" y="8"/>
                  <a:pt x="1740" y="8"/>
                  <a:pt x="1740" y="8"/>
                </a:cubicBezTo>
                <a:cubicBezTo>
                  <a:pt x="1740" y="10"/>
                  <a:pt x="1740" y="10"/>
                  <a:pt x="1740" y="10"/>
                </a:cubicBezTo>
                <a:cubicBezTo>
                  <a:pt x="1740" y="9"/>
                  <a:pt x="1740" y="9"/>
                  <a:pt x="1740" y="9"/>
                </a:cubicBezTo>
                <a:cubicBezTo>
                  <a:pt x="1774" y="11"/>
                  <a:pt x="1774" y="11"/>
                  <a:pt x="1774" y="11"/>
                </a:cubicBezTo>
                <a:cubicBezTo>
                  <a:pt x="1774" y="12"/>
                  <a:pt x="1774" y="12"/>
                  <a:pt x="1774" y="12"/>
                </a:cubicBezTo>
                <a:cubicBezTo>
                  <a:pt x="1775" y="12"/>
                  <a:pt x="1775" y="12"/>
                  <a:pt x="1775" y="12"/>
                </a:cubicBezTo>
                <a:cubicBezTo>
                  <a:pt x="1776" y="12"/>
                  <a:pt x="1776" y="12"/>
                  <a:pt x="1777" y="12"/>
                </a:cubicBezTo>
                <a:cubicBezTo>
                  <a:pt x="1777" y="11"/>
                  <a:pt x="1777" y="11"/>
                  <a:pt x="1777" y="11"/>
                </a:cubicBezTo>
                <a:cubicBezTo>
                  <a:pt x="1780" y="11"/>
                  <a:pt x="1780" y="11"/>
                  <a:pt x="1780" y="11"/>
                </a:cubicBezTo>
                <a:cubicBezTo>
                  <a:pt x="1780" y="9"/>
                  <a:pt x="1780" y="9"/>
                  <a:pt x="1780" y="9"/>
                </a:cubicBezTo>
                <a:cubicBezTo>
                  <a:pt x="1800" y="9"/>
                  <a:pt x="1800" y="9"/>
                  <a:pt x="1800" y="9"/>
                </a:cubicBezTo>
                <a:cubicBezTo>
                  <a:pt x="1807" y="7"/>
                  <a:pt x="1807" y="7"/>
                  <a:pt x="1807" y="7"/>
                </a:cubicBezTo>
                <a:cubicBezTo>
                  <a:pt x="1807" y="11"/>
                  <a:pt x="1807" y="11"/>
                  <a:pt x="1807" y="11"/>
                </a:cubicBezTo>
                <a:cubicBezTo>
                  <a:pt x="1808" y="11"/>
                  <a:pt x="1809" y="11"/>
                  <a:pt x="1810" y="12"/>
                </a:cubicBezTo>
                <a:cubicBezTo>
                  <a:pt x="1811" y="11"/>
                  <a:pt x="1814" y="10"/>
                  <a:pt x="1817" y="11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5" y="13"/>
                  <a:pt x="1825" y="13"/>
                  <a:pt x="1825" y="13"/>
                </a:cubicBezTo>
                <a:cubicBezTo>
                  <a:pt x="1825" y="12"/>
                  <a:pt x="1825" y="12"/>
                  <a:pt x="1825" y="12"/>
                </a:cubicBezTo>
                <a:cubicBezTo>
                  <a:pt x="1830" y="12"/>
                  <a:pt x="1830" y="12"/>
                  <a:pt x="1830" y="12"/>
                </a:cubicBezTo>
                <a:cubicBezTo>
                  <a:pt x="1830" y="11"/>
                  <a:pt x="1830" y="11"/>
                  <a:pt x="1830" y="11"/>
                </a:cubicBezTo>
                <a:cubicBezTo>
                  <a:pt x="1843" y="11"/>
                  <a:pt x="1843" y="11"/>
                  <a:pt x="1843" y="11"/>
                </a:cubicBezTo>
                <a:cubicBezTo>
                  <a:pt x="1843" y="12"/>
                  <a:pt x="1843" y="12"/>
                  <a:pt x="1843" y="12"/>
                </a:cubicBezTo>
                <a:cubicBezTo>
                  <a:pt x="1856" y="12"/>
                  <a:pt x="1856" y="12"/>
                  <a:pt x="1856" y="12"/>
                </a:cubicBezTo>
                <a:cubicBezTo>
                  <a:pt x="1856" y="7"/>
                  <a:pt x="1856" y="7"/>
                  <a:pt x="1856" y="7"/>
                </a:cubicBezTo>
                <a:cubicBezTo>
                  <a:pt x="1865" y="12"/>
                  <a:pt x="1865" y="12"/>
                  <a:pt x="1865" y="12"/>
                </a:cubicBezTo>
                <a:cubicBezTo>
                  <a:pt x="1869" y="11"/>
                  <a:pt x="1869" y="11"/>
                  <a:pt x="1869" y="11"/>
                </a:cubicBezTo>
                <a:cubicBezTo>
                  <a:pt x="1869" y="9"/>
                  <a:pt x="1869" y="9"/>
                  <a:pt x="1869" y="9"/>
                </a:cubicBezTo>
                <a:cubicBezTo>
                  <a:pt x="1872" y="9"/>
                  <a:pt x="1872" y="9"/>
                  <a:pt x="1872" y="9"/>
                </a:cubicBezTo>
                <a:cubicBezTo>
                  <a:pt x="1872" y="8"/>
                  <a:pt x="1872" y="8"/>
                  <a:pt x="1872" y="8"/>
                </a:cubicBezTo>
                <a:cubicBezTo>
                  <a:pt x="1878" y="8"/>
                  <a:pt x="1878" y="8"/>
                  <a:pt x="1878" y="8"/>
                </a:cubicBezTo>
                <a:cubicBezTo>
                  <a:pt x="1879" y="8"/>
                  <a:pt x="1880" y="9"/>
                  <a:pt x="1882" y="9"/>
                </a:cubicBezTo>
                <a:cubicBezTo>
                  <a:pt x="1883" y="9"/>
                  <a:pt x="1885" y="9"/>
                  <a:pt x="1887" y="10"/>
                </a:cubicBezTo>
                <a:cubicBezTo>
                  <a:pt x="1890" y="11"/>
                  <a:pt x="1890" y="11"/>
                  <a:pt x="1890" y="11"/>
                </a:cubicBezTo>
                <a:cubicBezTo>
                  <a:pt x="1896" y="11"/>
                  <a:pt x="1896" y="11"/>
                  <a:pt x="1896" y="11"/>
                </a:cubicBezTo>
                <a:cubicBezTo>
                  <a:pt x="1896" y="12"/>
                  <a:pt x="1896" y="12"/>
                  <a:pt x="1896" y="12"/>
                </a:cubicBezTo>
                <a:cubicBezTo>
                  <a:pt x="1901" y="12"/>
                  <a:pt x="1901" y="12"/>
                  <a:pt x="1901" y="12"/>
                </a:cubicBezTo>
                <a:cubicBezTo>
                  <a:pt x="1901" y="13"/>
                  <a:pt x="1901" y="13"/>
                  <a:pt x="1901" y="13"/>
                </a:cubicBezTo>
                <a:cubicBezTo>
                  <a:pt x="1902" y="13"/>
                  <a:pt x="1902" y="13"/>
                  <a:pt x="1902" y="13"/>
                </a:cubicBezTo>
                <a:cubicBezTo>
                  <a:pt x="1907" y="13"/>
                  <a:pt x="1907" y="13"/>
                  <a:pt x="1907" y="13"/>
                </a:cubicBezTo>
                <a:cubicBezTo>
                  <a:pt x="1907" y="14"/>
                  <a:pt x="1907" y="14"/>
                  <a:pt x="1907" y="14"/>
                </a:cubicBezTo>
                <a:cubicBezTo>
                  <a:pt x="1909" y="14"/>
                  <a:pt x="1909" y="14"/>
                  <a:pt x="1909" y="14"/>
                </a:cubicBezTo>
                <a:cubicBezTo>
                  <a:pt x="1912" y="13"/>
                  <a:pt x="1912" y="13"/>
                  <a:pt x="1912" y="13"/>
                </a:cubicBezTo>
                <a:cubicBezTo>
                  <a:pt x="1912" y="12"/>
                  <a:pt x="1912" y="12"/>
                  <a:pt x="1912" y="12"/>
                </a:cubicBezTo>
                <a:cubicBezTo>
                  <a:pt x="1916" y="11"/>
                  <a:pt x="1916" y="11"/>
                  <a:pt x="1916" y="11"/>
                </a:cubicBezTo>
                <a:cubicBezTo>
                  <a:pt x="1917" y="11"/>
                  <a:pt x="1918" y="11"/>
                  <a:pt x="1919" y="11"/>
                </a:cubicBezTo>
                <a:cubicBezTo>
                  <a:pt x="1919" y="11"/>
                  <a:pt x="1920" y="11"/>
                  <a:pt x="1920" y="11"/>
                </a:cubicBezTo>
                <a:cubicBezTo>
                  <a:pt x="1920" y="10"/>
                  <a:pt x="1921" y="10"/>
                  <a:pt x="1921" y="10"/>
                </a:cubicBezTo>
                <a:cubicBezTo>
                  <a:pt x="1921" y="10"/>
                  <a:pt x="1921" y="10"/>
                  <a:pt x="1921" y="10"/>
                </a:cubicBezTo>
                <a:cubicBezTo>
                  <a:pt x="1921" y="8"/>
                  <a:pt x="1921" y="8"/>
                  <a:pt x="1921" y="8"/>
                </a:cubicBezTo>
                <a:cubicBezTo>
                  <a:pt x="1926" y="8"/>
                  <a:pt x="1926" y="8"/>
                  <a:pt x="1926" y="8"/>
                </a:cubicBezTo>
                <a:cubicBezTo>
                  <a:pt x="1927" y="6"/>
                  <a:pt x="1927" y="6"/>
                  <a:pt x="1927" y="6"/>
                </a:cubicBezTo>
                <a:cubicBezTo>
                  <a:pt x="1943" y="6"/>
                  <a:pt x="1943" y="6"/>
                  <a:pt x="1943" y="6"/>
                </a:cubicBezTo>
                <a:cubicBezTo>
                  <a:pt x="1945" y="8"/>
                  <a:pt x="1945" y="8"/>
                  <a:pt x="1945" y="8"/>
                </a:cubicBezTo>
                <a:cubicBezTo>
                  <a:pt x="1952" y="8"/>
                  <a:pt x="1952" y="8"/>
                  <a:pt x="1952" y="8"/>
                </a:cubicBezTo>
                <a:cubicBezTo>
                  <a:pt x="1952" y="9"/>
                  <a:pt x="1952" y="9"/>
                  <a:pt x="1952" y="9"/>
                </a:cubicBezTo>
                <a:cubicBezTo>
                  <a:pt x="1960" y="9"/>
                  <a:pt x="1960" y="9"/>
                  <a:pt x="1960" y="9"/>
                </a:cubicBezTo>
                <a:cubicBezTo>
                  <a:pt x="1960" y="14"/>
                  <a:pt x="1960" y="14"/>
                  <a:pt x="1960" y="14"/>
                </a:cubicBezTo>
                <a:cubicBezTo>
                  <a:pt x="1961" y="16"/>
                  <a:pt x="1961" y="16"/>
                  <a:pt x="1961" y="16"/>
                </a:cubicBezTo>
                <a:cubicBezTo>
                  <a:pt x="1964" y="25"/>
                  <a:pt x="1964" y="25"/>
                  <a:pt x="1964" y="25"/>
                </a:cubicBezTo>
                <a:cubicBezTo>
                  <a:pt x="1960" y="25"/>
                  <a:pt x="1960" y="25"/>
                  <a:pt x="1960" y="25"/>
                </a:cubicBezTo>
                <a:cubicBezTo>
                  <a:pt x="1960" y="28"/>
                  <a:pt x="1960" y="28"/>
                  <a:pt x="1960" y="28"/>
                </a:cubicBezTo>
                <a:cubicBezTo>
                  <a:pt x="1959" y="28"/>
                  <a:pt x="1959" y="28"/>
                  <a:pt x="1959" y="28"/>
                </a:cubicBezTo>
                <a:cubicBezTo>
                  <a:pt x="1958" y="42"/>
                  <a:pt x="1958" y="42"/>
                  <a:pt x="1958" y="42"/>
                </a:cubicBezTo>
                <a:cubicBezTo>
                  <a:pt x="1959" y="46"/>
                  <a:pt x="1959" y="46"/>
                  <a:pt x="1959" y="46"/>
                </a:cubicBezTo>
                <a:cubicBezTo>
                  <a:pt x="1959" y="47"/>
                  <a:pt x="1960" y="49"/>
                  <a:pt x="1958" y="52"/>
                </a:cubicBezTo>
                <a:cubicBezTo>
                  <a:pt x="1958" y="55"/>
                  <a:pt x="1958" y="55"/>
                  <a:pt x="1958" y="55"/>
                </a:cubicBezTo>
                <a:cubicBezTo>
                  <a:pt x="1959" y="58"/>
                  <a:pt x="1959" y="58"/>
                  <a:pt x="1959" y="58"/>
                </a:cubicBezTo>
                <a:cubicBezTo>
                  <a:pt x="1961" y="64"/>
                  <a:pt x="1960" y="70"/>
                  <a:pt x="1959" y="74"/>
                </a:cubicBezTo>
                <a:cubicBezTo>
                  <a:pt x="1959" y="75"/>
                  <a:pt x="1959" y="77"/>
                  <a:pt x="1959" y="78"/>
                </a:cubicBezTo>
                <a:cubicBezTo>
                  <a:pt x="1961" y="79"/>
                  <a:pt x="1961" y="79"/>
                  <a:pt x="1961" y="79"/>
                </a:cubicBezTo>
                <a:cubicBezTo>
                  <a:pt x="1962" y="87"/>
                  <a:pt x="1962" y="87"/>
                  <a:pt x="1962" y="87"/>
                </a:cubicBezTo>
                <a:cubicBezTo>
                  <a:pt x="1963" y="87"/>
                  <a:pt x="1963" y="87"/>
                  <a:pt x="1963" y="87"/>
                </a:cubicBezTo>
                <a:cubicBezTo>
                  <a:pt x="1963" y="90"/>
                  <a:pt x="1963" y="90"/>
                  <a:pt x="1963" y="90"/>
                </a:cubicBezTo>
                <a:cubicBezTo>
                  <a:pt x="1963" y="93"/>
                  <a:pt x="1963" y="93"/>
                  <a:pt x="1963" y="93"/>
                </a:cubicBezTo>
                <a:cubicBezTo>
                  <a:pt x="1963" y="94"/>
                  <a:pt x="1963" y="94"/>
                  <a:pt x="1963" y="94"/>
                </a:cubicBezTo>
                <a:cubicBezTo>
                  <a:pt x="1963" y="100"/>
                  <a:pt x="1963" y="100"/>
                  <a:pt x="1963" y="100"/>
                </a:cubicBezTo>
                <a:cubicBezTo>
                  <a:pt x="1962" y="100"/>
                  <a:pt x="1962" y="100"/>
                  <a:pt x="1962" y="100"/>
                </a:cubicBezTo>
                <a:cubicBezTo>
                  <a:pt x="1963" y="107"/>
                  <a:pt x="1963" y="107"/>
                  <a:pt x="1963" y="107"/>
                </a:cubicBezTo>
                <a:cubicBezTo>
                  <a:pt x="1960" y="107"/>
                  <a:pt x="1960" y="107"/>
                  <a:pt x="1960" y="107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1" y="110"/>
                  <a:pt x="1961" y="110"/>
                  <a:pt x="1961" y="111"/>
                </a:cubicBezTo>
                <a:cubicBezTo>
                  <a:pt x="1962" y="112"/>
                  <a:pt x="1962" y="112"/>
                  <a:pt x="1962" y="112"/>
                </a:cubicBezTo>
                <a:cubicBezTo>
                  <a:pt x="1963" y="112"/>
                  <a:pt x="1963" y="112"/>
                  <a:pt x="1963" y="112"/>
                </a:cubicBezTo>
                <a:cubicBezTo>
                  <a:pt x="1963" y="125"/>
                  <a:pt x="1963" y="125"/>
                  <a:pt x="1963" y="125"/>
                </a:cubicBezTo>
                <a:cubicBezTo>
                  <a:pt x="1962" y="125"/>
                  <a:pt x="1962" y="125"/>
                  <a:pt x="1962" y="125"/>
                </a:cubicBezTo>
                <a:cubicBezTo>
                  <a:pt x="1962" y="127"/>
                  <a:pt x="1962" y="127"/>
                  <a:pt x="1962" y="127"/>
                </a:cubicBezTo>
                <a:cubicBezTo>
                  <a:pt x="1963" y="133"/>
                  <a:pt x="1963" y="133"/>
                  <a:pt x="1963" y="133"/>
                </a:cubicBezTo>
                <a:cubicBezTo>
                  <a:pt x="1962" y="133"/>
                  <a:pt x="1962" y="133"/>
                  <a:pt x="1962" y="133"/>
                </a:cubicBezTo>
                <a:cubicBezTo>
                  <a:pt x="1963" y="135"/>
                  <a:pt x="1963" y="135"/>
                  <a:pt x="1963" y="135"/>
                </a:cubicBezTo>
                <a:cubicBezTo>
                  <a:pt x="1965" y="135"/>
                  <a:pt x="1965" y="135"/>
                  <a:pt x="1965" y="135"/>
                </a:cubicBezTo>
                <a:cubicBezTo>
                  <a:pt x="1962" y="141"/>
                  <a:pt x="1962" y="141"/>
                  <a:pt x="1962" y="141"/>
                </a:cubicBezTo>
                <a:cubicBezTo>
                  <a:pt x="1961" y="145"/>
                  <a:pt x="1961" y="145"/>
                  <a:pt x="1961" y="145"/>
                </a:cubicBezTo>
                <a:cubicBezTo>
                  <a:pt x="1962" y="145"/>
                  <a:pt x="1962" y="145"/>
                  <a:pt x="1962" y="145"/>
                </a:cubicBezTo>
                <a:cubicBezTo>
                  <a:pt x="1962" y="172"/>
                  <a:pt x="1962" y="172"/>
                  <a:pt x="1962" y="172"/>
                </a:cubicBezTo>
                <a:cubicBezTo>
                  <a:pt x="1963" y="179"/>
                  <a:pt x="1963" y="179"/>
                  <a:pt x="1963" y="179"/>
                </a:cubicBezTo>
                <a:cubicBezTo>
                  <a:pt x="1960" y="179"/>
                  <a:pt x="1960" y="179"/>
                  <a:pt x="1960" y="179"/>
                </a:cubicBezTo>
                <a:cubicBezTo>
                  <a:pt x="1959" y="185"/>
                  <a:pt x="1959" y="185"/>
                  <a:pt x="1959" y="185"/>
                </a:cubicBezTo>
                <a:cubicBezTo>
                  <a:pt x="1960" y="185"/>
                  <a:pt x="1960" y="185"/>
                  <a:pt x="1960" y="185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5"/>
                  <a:pt x="1959" y="195"/>
                  <a:pt x="1959" y="195"/>
                </a:cubicBezTo>
                <a:cubicBezTo>
                  <a:pt x="1961" y="195"/>
                  <a:pt x="1961" y="195"/>
                  <a:pt x="1961" y="195"/>
                </a:cubicBezTo>
                <a:cubicBezTo>
                  <a:pt x="1958" y="219"/>
                  <a:pt x="1958" y="219"/>
                  <a:pt x="1958" y="219"/>
                </a:cubicBezTo>
                <a:cubicBezTo>
                  <a:pt x="1958" y="224"/>
                  <a:pt x="1958" y="224"/>
                  <a:pt x="1958" y="224"/>
                </a:cubicBezTo>
                <a:cubicBezTo>
                  <a:pt x="1959" y="224"/>
                  <a:pt x="1959" y="224"/>
                  <a:pt x="1959" y="224"/>
                </a:cubicBezTo>
                <a:cubicBezTo>
                  <a:pt x="1959" y="237"/>
                  <a:pt x="1959" y="237"/>
                  <a:pt x="1959" y="237"/>
                </a:cubicBezTo>
                <a:cubicBezTo>
                  <a:pt x="1958" y="237"/>
                  <a:pt x="1958" y="237"/>
                  <a:pt x="1958" y="237"/>
                </a:cubicBezTo>
                <a:cubicBezTo>
                  <a:pt x="1957" y="241"/>
                  <a:pt x="1958" y="246"/>
                  <a:pt x="1958" y="248"/>
                </a:cubicBezTo>
                <a:cubicBezTo>
                  <a:pt x="1962" y="250"/>
                  <a:pt x="1962" y="250"/>
                  <a:pt x="1962" y="250"/>
                </a:cubicBezTo>
                <a:cubicBezTo>
                  <a:pt x="1960" y="271"/>
                  <a:pt x="1960" y="271"/>
                  <a:pt x="1960" y="271"/>
                </a:cubicBezTo>
                <a:cubicBezTo>
                  <a:pt x="1959" y="271"/>
                  <a:pt x="1959" y="271"/>
                  <a:pt x="1959" y="271"/>
                </a:cubicBezTo>
                <a:cubicBezTo>
                  <a:pt x="1959" y="283"/>
                  <a:pt x="1959" y="283"/>
                  <a:pt x="1959" y="283"/>
                </a:cubicBezTo>
                <a:cubicBezTo>
                  <a:pt x="1958" y="283"/>
                  <a:pt x="1958" y="283"/>
                  <a:pt x="1958" y="283"/>
                </a:cubicBezTo>
                <a:cubicBezTo>
                  <a:pt x="1958" y="294"/>
                  <a:pt x="1958" y="294"/>
                  <a:pt x="1958" y="294"/>
                </a:cubicBezTo>
                <a:cubicBezTo>
                  <a:pt x="1958" y="294"/>
                  <a:pt x="1958" y="294"/>
                  <a:pt x="1958" y="295"/>
                </a:cubicBezTo>
                <a:cubicBezTo>
                  <a:pt x="1958" y="299"/>
                  <a:pt x="1958" y="299"/>
                  <a:pt x="1958" y="299"/>
                </a:cubicBezTo>
                <a:cubicBezTo>
                  <a:pt x="1959" y="299"/>
                  <a:pt x="1959" y="299"/>
                  <a:pt x="1959" y="299"/>
                </a:cubicBezTo>
                <a:cubicBezTo>
                  <a:pt x="1959" y="312"/>
                  <a:pt x="1959" y="312"/>
                  <a:pt x="1959" y="312"/>
                </a:cubicBezTo>
                <a:cubicBezTo>
                  <a:pt x="1958" y="312"/>
                  <a:pt x="1958" y="312"/>
                  <a:pt x="1958" y="312"/>
                </a:cubicBezTo>
                <a:cubicBezTo>
                  <a:pt x="1958" y="325"/>
                  <a:pt x="1958" y="325"/>
                  <a:pt x="1958" y="325"/>
                </a:cubicBezTo>
                <a:cubicBezTo>
                  <a:pt x="1959" y="325"/>
                  <a:pt x="1959" y="325"/>
                  <a:pt x="1959" y="325"/>
                </a:cubicBezTo>
                <a:cubicBezTo>
                  <a:pt x="1959" y="330"/>
                  <a:pt x="1959" y="330"/>
                  <a:pt x="1959" y="330"/>
                </a:cubicBezTo>
                <a:cubicBezTo>
                  <a:pt x="1960" y="334"/>
                  <a:pt x="1960" y="334"/>
                  <a:pt x="1960" y="334"/>
                </a:cubicBezTo>
                <a:cubicBezTo>
                  <a:pt x="1961" y="337"/>
                  <a:pt x="1960" y="341"/>
                  <a:pt x="1958" y="346"/>
                </a:cubicBezTo>
                <a:cubicBezTo>
                  <a:pt x="1958" y="346"/>
                  <a:pt x="1958" y="347"/>
                  <a:pt x="1958" y="347"/>
                </a:cubicBezTo>
                <a:cubicBezTo>
                  <a:pt x="1958" y="365"/>
                  <a:pt x="1958" y="365"/>
                  <a:pt x="1958" y="365"/>
                </a:cubicBezTo>
                <a:cubicBezTo>
                  <a:pt x="1959" y="366"/>
                  <a:pt x="1959" y="366"/>
                  <a:pt x="1959" y="366"/>
                </a:cubicBezTo>
                <a:cubicBezTo>
                  <a:pt x="1960" y="368"/>
                  <a:pt x="1960" y="368"/>
                  <a:pt x="1960" y="368"/>
                </a:cubicBezTo>
                <a:cubicBezTo>
                  <a:pt x="1961" y="371"/>
                  <a:pt x="1961" y="374"/>
                  <a:pt x="1961" y="379"/>
                </a:cubicBezTo>
                <a:cubicBezTo>
                  <a:pt x="1961" y="380"/>
                  <a:pt x="1960" y="381"/>
                  <a:pt x="1960" y="383"/>
                </a:cubicBezTo>
                <a:cubicBezTo>
                  <a:pt x="1960" y="383"/>
                  <a:pt x="1960" y="383"/>
                  <a:pt x="1960" y="383"/>
                </a:cubicBezTo>
                <a:cubicBezTo>
                  <a:pt x="1960" y="387"/>
                  <a:pt x="1960" y="387"/>
                  <a:pt x="1960" y="387"/>
                </a:cubicBezTo>
                <a:cubicBezTo>
                  <a:pt x="1962" y="387"/>
                  <a:pt x="1962" y="387"/>
                  <a:pt x="1962" y="387"/>
                </a:cubicBezTo>
                <a:cubicBezTo>
                  <a:pt x="1962" y="390"/>
                  <a:pt x="1962" y="390"/>
                  <a:pt x="1962" y="390"/>
                </a:cubicBezTo>
                <a:cubicBezTo>
                  <a:pt x="1963" y="390"/>
                  <a:pt x="1963" y="390"/>
                  <a:pt x="1963" y="390"/>
                </a:cubicBezTo>
                <a:cubicBezTo>
                  <a:pt x="1963" y="404"/>
                  <a:pt x="1963" y="404"/>
                  <a:pt x="1963" y="404"/>
                </a:cubicBezTo>
                <a:cubicBezTo>
                  <a:pt x="1962" y="404"/>
                  <a:pt x="1962" y="404"/>
                  <a:pt x="1962" y="404"/>
                </a:cubicBezTo>
                <a:cubicBezTo>
                  <a:pt x="1962" y="406"/>
                  <a:pt x="1962" y="406"/>
                  <a:pt x="1962" y="406"/>
                </a:cubicBezTo>
                <a:cubicBezTo>
                  <a:pt x="1962" y="407"/>
                  <a:pt x="1962" y="408"/>
                  <a:pt x="1962" y="409"/>
                </a:cubicBezTo>
                <a:cubicBezTo>
                  <a:pt x="1962" y="409"/>
                  <a:pt x="1962" y="409"/>
                  <a:pt x="1962" y="409"/>
                </a:cubicBezTo>
                <a:cubicBezTo>
                  <a:pt x="1961" y="409"/>
                  <a:pt x="1961" y="410"/>
                  <a:pt x="1961" y="410"/>
                </a:cubicBezTo>
                <a:cubicBezTo>
                  <a:pt x="1960" y="415"/>
                  <a:pt x="1960" y="415"/>
                  <a:pt x="1960" y="415"/>
                </a:cubicBezTo>
                <a:cubicBezTo>
                  <a:pt x="1960" y="421"/>
                  <a:pt x="1960" y="421"/>
                  <a:pt x="1960" y="421"/>
                </a:cubicBezTo>
                <a:cubicBezTo>
                  <a:pt x="1959" y="421"/>
                  <a:pt x="1959" y="421"/>
                  <a:pt x="1959" y="421"/>
                </a:cubicBezTo>
                <a:cubicBezTo>
                  <a:pt x="1959" y="428"/>
                  <a:pt x="1959" y="428"/>
                  <a:pt x="1959" y="428"/>
                </a:cubicBezTo>
                <a:cubicBezTo>
                  <a:pt x="1958" y="428"/>
                  <a:pt x="1958" y="428"/>
                  <a:pt x="1958" y="428"/>
                </a:cubicBezTo>
                <a:cubicBezTo>
                  <a:pt x="1958" y="434"/>
                  <a:pt x="1958" y="434"/>
                  <a:pt x="1958" y="434"/>
                </a:cubicBezTo>
                <a:cubicBezTo>
                  <a:pt x="1959" y="434"/>
                  <a:pt x="1959" y="434"/>
                  <a:pt x="1959" y="434"/>
                </a:cubicBezTo>
                <a:cubicBezTo>
                  <a:pt x="1959" y="440"/>
                  <a:pt x="1959" y="440"/>
                  <a:pt x="1959" y="440"/>
                </a:cubicBezTo>
                <a:cubicBezTo>
                  <a:pt x="1961" y="441"/>
                  <a:pt x="1961" y="441"/>
                  <a:pt x="1961" y="441"/>
                </a:cubicBezTo>
                <a:cubicBezTo>
                  <a:pt x="1961" y="443"/>
                  <a:pt x="1961" y="443"/>
                  <a:pt x="1961" y="443"/>
                </a:cubicBezTo>
                <a:cubicBezTo>
                  <a:pt x="1962" y="445"/>
                  <a:pt x="1962" y="448"/>
                  <a:pt x="1960" y="450"/>
                </a:cubicBezTo>
                <a:cubicBezTo>
                  <a:pt x="1960" y="451"/>
                  <a:pt x="1960" y="451"/>
                  <a:pt x="1961" y="452"/>
                </a:cubicBezTo>
                <a:cubicBezTo>
                  <a:pt x="1961" y="453"/>
                  <a:pt x="1961" y="454"/>
                  <a:pt x="1961" y="456"/>
                </a:cubicBezTo>
                <a:cubicBezTo>
                  <a:pt x="1963" y="462"/>
                  <a:pt x="1963" y="462"/>
                  <a:pt x="1963" y="462"/>
                </a:cubicBezTo>
                <a:cubicBezTo>
                  <a:pt x="1960" y="462"/>
                  <a:pt x="1960" y="462"/>
                  <a:pt x="1960" y="462"/>
                </a:cubicBezTo>
                <a:cubicBezTo>
                  <a:pt x="1960" y="465"/>
                  <a:pt x="1960" y="468"/>
                  <a:pt x="1960" y="471"/>
                </a:cubicBezTo>
                <a:cubicBezTo>
                  <a:pt x="1960" y="477"/>
                  <a:pt x="1960" y="482"/>
                  <a:pt x="1960" y="486"/>
                </a:cubicBezTo>
                <a:cubicBezTo>
                  <a:pt x="1960" y="487"/>
                  <a:pt x="1960" y="487"/>
                  <a:pt x="1960" y="487"/>
                </a:cubicBezTo>
                <a:cubicBezTo>
                  <a:pt x="1960" y="505"/>
                  <a:pt x="1960" y="505"/>
                  <a:pt x="1960" y="505"/>
                </a:cubicBezTo>
                <a:cubicBezTo>
                  <a:pt x="1965" y="520"/>
                  <a:pt x="1965" y="520"/>
                  <a:pt x="1965" y="520"/>
                </a:cubicBezTo>
                <a:cubicBezTo>
                  <a:pt x="1961" y="520"/>
                  <a:pt x="1961" y="520"/>
                  <a:pt x="1961" y="520"/>
                </a:cubicBezTo>
                <a:cubicBezTo>
                  <a:pt x="1956" y="543"/>
                  <a:pt x="1956" y="543"/>
                  <a:pt x="1956" y="543"/>
                </a:cubicBezTo>
                <a:cubicBezTo>
                  <a:pt x="1957" y="544"/>
                  <a:pt x="1957" y="546"/>
                  <a:pt x="1957" y="548"/>
                </a:cubicBezTo>
                <a:cubicBezTo>
                  <a:pt x="1956" y="551"/>
                  <a:pt x="1956" y="551"/>
                  <a:pt x="1956" y="551"/>
                </a:cubicBezTo>
                <a:cubicBezTo>
                  <a:pt x="1959" y="553"/>
                  <a:pt x="1959" y="553"/>
                  <a:pt x="1959" y="553"/>
                </a:cubicBezTo>
                <a:cubicBezTo>
                  <a:pt x="1959" y="559"/>
                  <a:pt x="1959" y="559"/>
                  <a:pt x="1959" y="559"/>
                </a:cubicBezTo>
                <a:cubicBezTo>
                  <a:pt x="1959" y="561"/>
                  <a:pt x="1959" y="561"/>
                  <a:pt x="1959" y="561"/>
                </a:cubicBezTo>
                <a:cubicBezTo>
                  <a:pt x="1958" y="561"/>
                  <a:pt x="1958" y="564"/>
                  <a:pt x="1958" y="566"/>
                </a:cubicBezTo>
                <a:cubicBezTo>
                  <a:pt x="1958" y="568"/>
                  <a:pt x="1959" y="571"/>
                  <a:pt x="1958" y="573"/>
                </a:cubicBezTo>
                <a:cubicBezTo>
                  <a:pt x="1961" y="573"/>
                  <a:pt x="1961" y="573"/>
                  <a:pt x="1961" y="573"/>
                </a:cubicBezTo>
                <a:cubicBezTo>
                  <a:pt x="1960" y="578"/>
                  <a:pt x="1960" y="578"/>
                  <a:pt x="1960" y="578"/>
                </a:cubicBezTo>
                <a:cubicBezTo>
                  <a:pt x="1958" y="601"/>
                  <a:pt x="1958" y="601"/>
                  <a:pt x="1958" y="601"/>
                </a:cubicBezTo>
                <a:cubicBezTo>
                  <a:pt x="1959" y="614"/>
                  <a:pt x="1959" y="614"/>
                  <a:pt x="1959" y="614"/>
                </a:cubicBezTo>
                <a:cubicBezTo>
                  <a:pt x="1958" y="614"/>
                  <a:pt x="1958" y="614"/>
                  <a:pt x="1958" y="614"/>
                </a:cubicBezTo>
                <a:cubicBezTo>
                  <a:pt x="1958" y="620"/>
                  <a:pt x="1958" y="620"/>
                  <a:pt x="1958" y="620"/>
                </a:cubicBezTo>
                <a:cubicBezTo>
                  <a:pt x="1959" y="620"/>
                  <a:pt x="1959" y="620"/>
                  <a:pt x="1959" y="620"/>
                </a:cubicBezTo>
                <a:cubicBezTo>
                  <a:pt x="1959" y="624"/>
                  <a:pt x="1959" y="624"/>
                  <a:pt x="1959" y="624"/>
                </a:cubicBezTo>
                <a:cubicBezTo>
                  <a:pt x="1961" y="624"/>
                  <a:pt x="1961" y="624"/>
                  <a:pt x="1961" y="624"/>
                </a:cubicBezTo>
                <a:cubicBezTo>
                  <a:pt x="1959" y="638"/>
                  <a:pt x="1959" y="638"/>
                  <a:pt x="1959" y="638"/>
                </a:cubicBezTo>
                <a:cubicBezTo>
                  <a:pt x="1959" y="638"/>
                  <a:pt x="1960" y="639"/>
                  <a:pt x="1960" y="640"/>
                </a:cubicBezTo>
                <a:cubicBezTo>
                  <a:pt x="1960" y="643"/>
                  <a:pt x="1961" y="648"/>
                  <a:pt x="1960" y="652"/>
                </a:cubicBezTo>
                <a:cubicBezTo>
                  <a:pt x="1959" y="656"/>
                  <a:pt x="1959" y="656"/>
                  <a:pt x="1959" y="656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60" y="680"/>
                  <a:pt x="1960" y="680"/>
                  <a:pt x="1960" y="680"/>
                </a:cubicBezTo>
                <a:cubicBezTo>
                  <a:pt x="1958" y="680"/>
                  <a:pt x="1958" y="680"/>
                  <a:pt x="1958" y="680"/>
                </a:cubicBezTo>
                <a:cubicBezTo>
                  <a:pt x="1958" y="685"/>
                  <a:pt x="1958" y="685"/>
                  <a:pt x="1958" y="685"/>
                </a:cubicBezTo>
                <a:cubicBezTo>
                  <a:pt x="1957" y="685"/>
                  <a:pt x="1957" y="685"/>
                  <a:pt x="1957" y="685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6" y="700"/>
                  <a:pt x="1956" y="700"/>
                  <a:pt x="1956" y="700"/>
                </a:cubicBezTo>
                <a:cubicBezTo>
                  <a:pt x="1961" y="704"/>
                  <a:pt x="1961" y="711"/>
                  <a:pt x="1961" y="716"/>
                </a:cubicBezTo>
                <a:cubicBezTo>
                  <a:pt x="1960" y="721"/>
                  <a:pt x="1960" y="721"/>
                  <a:pt x="1960" y="721"/>
                </a:cubicBezTo>
                <a:cubicBezTo>
                  <a:pt x="1964" y="723"/>
                  <a:pt x="1964" y="723"/>
                  <a:pt x="1964" y="723"/>
                </a:cubicBezTo>
                <a:cubicBezTo>
                  <a:pt x="1962" y="727"/>
                  <a:pt x="1962" y="727"/>
                  <a:pt x="1962" y="727"/>
                </a:cubicBezTo>
                <a:cubicBezTo>
                  <a:pt x="1959" y="737"/>
                  <a:pt x="1958" y="743"/>
                  <a:pt x="1958" y="756"/>
                </a:cubicBezTo>
                <a:cubicBezTo>
                  <a:pt x="1958" y="758"/>
                  <a:pt x="1958" y="758"/>
                  <a:pt x="1958" y="758"/>
                </a:cubicBezTo>
                <a:cubicBezTo>
                  <a:pt x="1959" y="758"/>
                  <a:pt x="1959" y="758"/>
                  <a:pt x="1959" y="758"/>
                </a:cubicBezTo>
                <a:cubicBezTo>
                  <a:pt x="1959" y="762"/>
                  <a:pt x="1959" y="762"/>
                  <a:pt x="1959" y="762"/>
                </a:cubicBezTo>
                <a:cubicBezTo>
                  <a:pt x="1962" y="762"/>
                  <a:pt x="1962" y="762"/>
                  <a:pt x="1962" y="762"/>
                </a:cubicBezTo>
                <a:cubicBezTo>
                  <a:pt x="1959" y="774"/>
                  <a:pt x="1959" y="774"/>
                  <a:pt x="1959" y="774"/>
                </a:cubicBezTo>
                <a:cubicBezTo>
                  <a:pt x="1962" y="774"/>
                  <a:pt x="1962" y="774"/>
                  <a:pt x="1962" y="774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13"/>
                  <a:pt x="1959" y="813"/>
                  <a:pt x="1959" y="813"/>
                </a:cubicBezTo>
                <a:cubicBezTo>
                  <a:pt x="1960" y="813"/>
                  <a:pt x="1960" y="813"/>
                  <a:pt x="1960" y="813"/>
                </a:cubicBezTo>
                <a:cubicBezTo>
                  <a:pt x="1960" y="818"/>
                  <a:pt x="1960" y="818"/>
                  <a:pt x="1960" y="818"/>
                </a:cubicBezTo>
                <a:cubicBezTo>
                  <a:pt x="1961" y="820"/>
                  <a:pt x="1960" y="822"/>
                  <a:pt x="1960" y="823"/>
                </a:cubicBezTo>
                <a:cubicBezTo>
                  <a:pt x="1961" y="830"/>
                  <a:pt x="1961" y="830"/>
                  <a:pt x="1961" y="830"/>
                </a:cubicBezTo>
                <a:cubicBezTo>
                  <a:pt x="1963" y="837"/>
                  <a:pt x="1964" y="842"/>
                  <a:pt x="1962" y="846"/>
                </a:cubicBezTo>
                <a:cubicBezTo>
                  <a:pt x="1961" y="850"/>
                  <a:pt x="1961" y="850"/>
                  <a:pt x="1961" y="850"/>
                </a:cubicBezTo>
                <a:cubicBezTo>
                  <a:pt x="1960" y="850"/>
                  <a:pt x="1960" y="850"/>
                  <a:pt x="1960" y="850"/>
                </a:cubicBezTo>
                <a:cubicBezTo>
                  <a:pt x="1960" y="852"/>
                  <a:pt x="1960" y="852"/>
                  <a:pt x="1960" y="852"/>
                </a:cubicBezTo>
                <a:cubicBezTo>
                  <a:pt x="1958" y="853"/>
                  <a:pt x="1958" y="853"/>
                  <a:pt x="1958" y="853"/>
                </a:cubicBezTo>
                <a:cubicBezTo>
                  <a:pt x="1958" y="864"/>
                  <a:pt x="1958" y="864"/>
                  <a:pt x="1958" y="864"/>
                </a:cubicBezTo>
                <a:cubicBezTo>
                  <a:pt x="1957" y="864"/>
                  <a:pt x="1957" y="864"/>
                  <a:pt x="1957" y="864"/>
                </a:cubicBezTo>
                <a:cubicBezTo>
                  <a:pt x="1957" y="868"/>
                  <a:pt x="1957" y="868"/>
                  <a:pt x="1957" y="868"/>
                </a:cubicBezTo>
                <a:cubicBezTo>
                  <a:pt x="1955" y="868"/>
                  <a:pt x="1955" y="868"/>
                  <a:pt x="1955" y="868"/>
                </a:cubicBezTo>
                <a:cubicBezTo>
                  <a:pt x="1955" y="871"/>
                  <a:pt x="1955" y="876"/>
                  <a:pt x="1955" y="878"/>
                </a:cubicBezTo>
                <a:cubicBezTo>
                  <a:pt x="1960" y="882"/>
                  <a:pt x="1960" y="882"/>
                  <a:pt x="1960" y="882"/>
                </a:cubicBezTo>
                <a:cubicBezTo>
                  <a:pt x="1958" y="896"/>
                  <a:pt x="1958" y="896"/>
                  <a:pt x="1958" y="896"/>
                </a:cubicBezTo>
                <a:cubicBezTo>
                  <a:pt x="1959" y="897"/>
                  <a:pt x="1959" y="897"/>
                  <a:pt x="1959" y="897"/>
                </a:cubicBezTo>
                <a:cubicBezTo>
                  <a:pt x="1958" y="921"/>
                  <a:pt x="1958" y="921"/>
                  <a:pt x="1958" y="921"/>
                </a:cubicBezTo>
                <a:cubicBezTo>
                  <a:pt x="1959" y="921"/>
                  <a:pt x="1959" y="921"/>
                  <a:pt x="1959" y="921"/>
                </a:cubicBezTo>
                <a:cubicBezTo>
                  <a:pt x="1959" y="923"/>
                  <a:pt x="1959" y="923"/>
                  <a:pt x="1959" y="923"/>
                </a:cubicBezTo>
                <a:cubicBezTo>
                  <a:pt x="1960" y="923"/>
                  <a:pt x="1960" y="923"/>
                  <a:pt x="1960" y="923"/>
                </a:cubicBezTo>
                <a:cubicBezTo>
                  <a:pt x="1960" y="931"/>
                  <a:pt x="1960" y="931"/>
                  <a:pt x="1960" y="931"/>
                </a:cubicBezTo>
                <a:cubicBezTo>
                  <a:pt x="1962" y="931"/>
                  <a:pt x="1962" y="931"/>
                  <a:pt x="1962" y="931"/>
                </a:cubicBezTo>
                <a:cubicBezTo>
                  <a:pt x="1962" y="945"/>
                  <a:pt x="1962" y="945"/>
                  <a:pt x="1962" y="945"/>
                </a:cubicBezTo>
                <a:cubicBezTo>
                  <a:pt x="1960" y="945"/>
                  <a:pt x="1960" y="945"/>
                  <a:pt x="1960" y="945"/>
                </a:cubicBezTo>
                <a:cubicBezTo>
                  <a:pt x="1960" y="947"/>
                  <a:pt x="1960" y="947"/>
                  <a:pt x="1960" y="947"/>
                </a:cubicBezTo>
                <a:cubicBezTo>
                  <a:pt x="1962" y="947"/>
                  <a:pt x="1962" y="947"/>
                  <a:pt x="1962" y="947"/>
                </a:cubicBezTo>
                <a:cubicBezTo>
                  <a:pt x="1962" y="969"/>
                  <a:pt x="1962" y="969"/>
                  <a:pt x="1962" y="969"/>
                </a:cubicBezTo>
                <a:cubicBezTo>
                  <a:pt x="1960" y="969"/>
                  <a:pt x="1960" y="969"/>
                  <a:pt x="1960" y="969"/>
                </a:cubicBezTo>
                <a:cubicBezTo>
                  <a:pt x="1960" y="970"/>
                  <a:pt x="1960" y="970"/>
                  <a:pt x="1960" y="970"/>
                </a:cubicBezTo>
                <a:cubicBezTo>
                  <a:pt x="1961" y="970"/>
                  <a:pt x="1961" y="970"/>
                  <a:pt x="1961" y="970"/>
                </a:cubicBezTo>
                <a:cubicBezTo>
                  <a:pt x="1959" y="1006"/>
                  <a:pt x="1959" y="1006"/>
                  <a:pt x="1959" y="1006"/>
                </a:cubicBezTo>
                <a:cubicBezTo>
                  <a:pt x="1958" y="1006"/>
                  <a:pt x="1958" y="1006"/>
                  <a:pt x="1958" y="1006"/>
                </a:cubicBezTo>
                <a:cubicBezTo>
                  <a:pt x="1958" y="1007"/>
                  <a:pt x="1958" y="1008"/>
                  <a:pt x="1958" y="1008"/>
                </a:cubicBezTo>
                <a:cubicBezTo>
                  <a:pt x="1958" y="1009"/>
                  <a:pt x="1958" y="1009"/>
                  <a:pt x="1958" y="1010"/>
                </a:cubicBezTo>
                <a:cubicBezTo>
                  <a:pt x="1959" y="1010"/>
                  <a:pt x="1959" y="1010"/>
                  <a:pt x="1959" y="1010"/>
                </a:cubicBezTo>
                <a:cubicBezTo>
                  <a:pt x="1959" y="1014"/>
                  <a:pt x="1959" y="1014"/>
                  <a:pt x="1959" y="1014"/>
                </a:cubicBezTo>
                <a:cubicBezTo>
                  <a:pt x="1960" y="1014"/>
                  <a:pt x="1960" y="1014"/>
                  <a:pt x="1960" y="1014"/>
                </a:cubicBezTo>
                <a:cubicBezTo>
                  <a:pt x="1960" y="1035"/>
                  <a:pt x="1960" y="1035"/>
                  <a:pt x="1960" y="1035"/>
                </a:cubicBezTo>
                <a:cubicBezTo>
                  <a:pt x="1962" y="1042"/>
                  <a:pt x="1962" y="1042"/>
                  <a:pt x="1962" y="1042"/>
                </a:cubicBezTo>
                <a:cubicBezTo>
                  <a:pt x="1959" y="1042"/>
                  <a:pt x="1959" y="1042"/>
                  <a:pt x="1959" y="1042"/>
                </a:cubicBezTo>
                <a:cubicBezTo>
                  <a:pt x="1959" y="1043"/>
                  <a:pt x="1959" y="1044"/>
                  <a:pt x="1958" y="1046"/>
                </a:cubicBezTo>
                <a:cubicBezTo>
                  <a:pt x="1959" y="1047"/>
                  <a:pt x="1960" y="1050"/>
                  <a:pt x="1959" y="1053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7" y="1063"/>
                  <a:pt x="1957" y="1063"/>
                  <a:pt x="1957" y="1063"/>
                </a:cubicBezTo>
                <a:cubicBezTo>
                  <a:pt x="1958" y="1063"/>
                  <a:pt x="1958" y="1063"/>
                  <a:pt x="1958" y="1063"/>
                </a:cubicBezTo>
                <a:cubicBezTo>
                  <a:pt x="1958" y="1069"/>
                  <a:pt x="1958" y="1069"/>
                  <a:pt x="1958" y="1069"/>
                </a:cubicBezTo>
                <a:cubicBezTo>
                  <a:pt x="1959" y="1069"/>
                  <a:pt x="1959" y="1069"/>
                  <a:pt x="1959" y="1069"/>
                </a:cubicBezTo>
                <a:cubicBezTo>
                  <a:pt x="1959" y="1082"/>
                  <a:pt x="1959" y="1082"/>
                  <a:pt x="1959" y="1082"/>
                </a:cubicBezTo>
                <a:cubicBezTo>
                  <a:pt x="1958" y="1082"/>
                  <a:pt x="1958" y="1082"/>
                  <a:pt x="1958" y="1082"/>
                </a:cubicBezTo>
                <a:cubicBezTo>
                  <a:pt x="1958" y="1097"/>
                  <a:pt x="1958" y="1097"/>
                  <a:pt x="1958" y="1097"/>
                </a:cubicBezTo>
                <a:cubicBezTo>
                  <a:pt x="1962" y="1097"/>
                  <a:pt x="1962" y="1097"/>
                  <a:pt x="1962" y="1097"/>
                </a:cubicBezTo>
                <a:cubicBezTo>
                  <a:pt x="1958" y="1106"/>
                  <a:pt x="1958" y="1106"/>
                  <a:pt x="1958" y="1106"/>
                </a:cubicBezTo>
                <a:cubicBezTo>
                  <a:pt x="1959" y="1111"/>
                  <a:pt x="1959" y="1111"/>
                  <a:pt x="1959" y="1111"/>
                </a:cubicBezTo>
                <a:cubicBezTo>
                  <a:pt x="1960" y="1111"/>
                  <a:pt x="1960" y="1111"/>
                  <a:pt x="1960" y="1111"/>
                </a:cubicBezTo>
                <a:cubicBezTo>
                  <a:pt x="1960" y="1114"/>
                  <a:pt x="1960" y="1114"/>
                  <a:pt x="1960" y="1114"/>
                </a:cubicBezTo>
                <a:cubicBezTo>
                  <a:pt x="1962" y="1114"/>
                  <a:pt x="1962" y="1114"/>
                  <a:pt x="1962" y="1114"/>
                </a:cubicBezTo>
                <a:cubicBezTo>
                  <a:pt x="1962" y="1120"/>
                  <a:pt x="1962" y="1120"/>
                  <a:pt x="1962" y="1120"/>
                </a:cubicBezTo>
                <a:cubicBezTo>
                  <a:pt x="1961" y="1122"/>
                  <a:pt x="1961" y="1123"/>
                  <a:pt x="1960" y="1124"/>
                </a:cubicBezTo>
                <a:cubicBezTo>
                  <a:pt x="1961" y="1126"/>
                  <a:pt x="1961" y="1127"/>
                  <a:pt x="1960" y="1129"/>
                </a:cubicBezTo>
                <a:cubicBezTo>
                  <a:pt x="1959" y="1134"/>
                  <a:pt x="1959" y="1134"/>
                  <a:pt x="1959" y="1134"/>
                </a:cubicBezTo>
                <a:cubicBezTo>
                  <a:pt x="1959" y="1139"/>
                  <a:pt x="1959" y="1139"/>
                  <a:pt x="1959" y="1139"/>
                </a:cubicBezTo>
                <a:cubicBezTo>
                  <a:pt x="1958" y="1139"/>
                  <a:pt x="1958" y="1139"/>
                  <a:pt x="1958" y="1139"/>
                </a:cubicBezTo>
                <a:cubicBezTo>
                  <a:pt x="1958" y="1145"/>
                  <a:pt x="1958" y="1145"/>
                  <a:pt x="1958" y="1145"/>
                </a:cubicBezTo>
                <a:cubicBezTo>
                  <a:pt x="1957" y="1145"/>
                  <a:pt x="1957" y="1145"/>
                  <a:pt x="1957" y="1145"/>
                </a:cubicBezTo>
                <a:cubicBezTo>
                  <a:pt x="1957" y="1147"/>
                  <a:pt x="1957" y="1147"/>
                  <a:pt x="1957" y="1147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6" y="1155"/>
                  <a:pt x="1956" y="1155"/>
                  <a:pt x="1956" y="1155"/>
                </a:cubicBezTo>
                <a:cubicBezTo>
                  <a:pt x="1957" y="1158"/>
                  <a:pt x="1957" y="1158"/>
                  <a:pt x="1957" y="1158"/>
                </a:cubicBezTo>
                <a:cubicBezTo>
                  <a:pt x="1958" y="1158"/>
                  <a:pt x="1958" y="1158"/>
                  <a:pt x="1958" y="1158"/>
                </a:cubicBezTo>
                <a:cubicBezTo>
                  <a:pt x="1959" y="1162"/>
                  <a:pt x="1959" y="1162"/>
                  <a:pt x="1959" y="1162"/>
                </a:cubicBezTo>
                <a:cubicBezTo>
                  <a:pt x="1960" y="1164"/>
                  <a:pt x="1960" y="1166"/>
                  <a:pt x="1959" y="1167"/>
                </a:cubicBezTo>
                <a:cubicBezTo>
                  <a:pt x="1960" y="1167"/>
                  <a:pt x="1960" y="1168"/>
                  <a:pt x="1960" y="1168"/>
                </a:cubicBezTo>
                <a:cubicBezTo>
                  <a:pt x="1960" y="1169"/>
                  <a:pt x="1960" y="1169"/>
                  <a:pt x="1960" y="1169"/>
                </a:cubicBezTo>
                <a:cubicBezTo>
                  <a:pt x="1962" y="1169"/>
                  <a:pt x="1962" y="1169"/>
                  <a:pt x="1962" y="1169"/>
                </a:cubicBezTo>
                <a:cubicBezTo>
                  <a:pt x="1962" y="1174"/>
                  <a:pt x="1962" y="1174"/>
                  <a:pt x="1962" y="1174"/>
                </a:cubicBezTo>
                <a:cubicBezTo>
                  <a:pt x="1964" y="1175"/>
                  <a:pt x="1964" y="1175"/>
                  <a:pt x="1964" y="1175"/>
                </a:cubicBezTo>
                <a:cubicBezTo>
                  <a:pt x="1964" y="1191"/>
                  <a:pt x="1964" y="1191"/>
                  <a:pt x="1964" y="1191"/>
                </a:cubicBezTo>
                <a:cubicBezTo>
                  <a:pt x="1962" y="1193"/>
                  <a:pt x="1962" y="1193"/>
                  <a:pt x="1962" y="1193"/>
                </a:cubicBezTo>
                <a:cubicBezTo>
                  <a:pt x="1962" y="1201"/>
                  <a:pt x="1962" y="1201"/>
                  <a:pt x="1962" y="1201"/>
                </a:cubicBezTo>
                <a:cubicBezTo>
                  <a:pt x="1960" y="1201"/>
                  <a:pt x="1960" y="1201"/>
                  <a:pt x="1960" y="1201"/>
                </a:cubicBezTo>
                <a:cubicBezTo>
                  <a:pt x="1960" y="1210"/>
                  <a:pt x="1960" y="1210"/>
                  <a:pt x="1960" y="1210"/>
                </a:cubicBezTo>
                <a:cubicBezTo>
                  <a:pt x="1959" y="1210"/>
                  <a:pt x="1959" y="1210"/>
                  <a:pt x="1959" y="1210"/>
                </a:cubicBezTo>
                <a:cubicBezTo>
                  <a:pt x="1958" y="1216"/>
                  <a:pt x="1958" y="1216"/>
                  <a:pt x="1958" y="1216"/>
                </a:cubicBezTo>
                <a:cubicBezTo>
                  <a:pt x="1962" y="1226"/>
                  <a:pt x="1962" y="1226"/>
                  <a:pt x="1962" y="1226"/>
                </a:cubicBezTo>
                <a:cubicBezTo>
                  <a:pt x="1959" y="1226"/>
                  <a:pt x="1959" y="1226"/>
                  <a:pt x="1959" y="1226"/>
                </a:cubicBezTo>
                <a:cubicBezTo>
                  <a:pt x="1959" y="1233"/>
                  <a:pt x="1959" y="1233"/>
                  <a:pt x="1959" y="1233"/>
                </a:cubicBezTo>
                <a:cubicBezTo>
                  <a:pt x="1958" y="1233"/>
                  <a:pt x="1958" y="1233"/>
                  <a:pt x="1958" y="1233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9" y="1243"/>
                  <a:pt x="1959" y="1243"/>
                  <a:pt x="1959" y="1243"/>
                </a:cubicBezTo>
                <a:cubicBezTo>
                  <a:pt x="1960" y="1245"/>
                  <a:pt x="1959" y="1247"/>
                  <a:pt x="1958" y="1249"/>
                </a:cubicBezTo>
                <a:cubicBezTo>
                  <a:pt x="1958" y="1251"/>
                  <a:pt x="1958" y="1251"/>
                  <a:pt x="1958" y="1251"/>
                </a:cubicBezTo>
                <a:cubicBezTo>
                  <a:pt x="1962" y="1251"/>
                  <a:pt x="1962" y="1251"/>
                  <a:pt x="1962" y="1251"/>
                </a:cubicBezTo>
                <a:cubicBezTo>
                  <a:pt x="1958" y="1261"/>
                  <a:pt x="1958" y="1261"/>
                  <a:pt x="1958" y="1261"/>
                </a:cubicBezTo>
                <a:cubicBezTo>
                  <a:pt x="1959" y="1261"/>
                  <a:pt x="1959" y="1261"/>
                  <a:pt x="1959" y="1261"/>
                </a:cubicBezTo>
                <a:cubicBezTo>
                  <a:pt x="1959" y="1269"/>
                  <a:pt x="1959" y="1269"/>
                  <a:pt x="1959" y="1269"/>
                </a:cubicBezTo>
                <a:cubicBezTo>
                  <a:pt x="1960" y="1271"/>
                  <a:pt x="1960" y="1271"/>
                  <a:pt x="1960" y="1271"/>
                </a:cubicBezTo>
                <a:cubicBezTo>
                  <a:pt x="1961" y="1275"/>
                  <a:pt x="1960" y="1279"/>
                  <a:pt x="1959" y="1282"/>
                </a:cubicBezTo>
                <a:cubicBezTo>
                  <a:pt x="1960" y="1287"/>
                  <a:pt x="1960" y="1287"/>
                  <a:pt x="1960" y="1287"/>
                </a:cubicBezTo>
                <a:cubicBezTo>
                  <a:pt x="1961" y="1290"/>
                  <a:pt x="1960" y="1293"/>
                  <a:pt x="1959" y="1295"/>
                </a:cubicBezTo>
                <a:cubicBezTo>
                  <a:pt x="1959" y="1295"/>
                  <a:pt x="1959" y="1295"/>
                  <a:pt x="1959" y="1295"/>
                </a:cubicBezTo>
                <a:cubicBezTo>
                  <a:pt x="1960" y="1296"/>
                  <a:pt x="1960" y="1296"/>
                  <a:pt x="1960" y="1296"/>
                </a:cubicBezTo>
                <a:cubicBezTo>
                  <a:pt x="1960" y="1298"/>
                  <a:pt x="1960" y="1298"/>
                  <a:pt x="1960" y="1298"/>
                </a:cubicBezTo>
                <a:cubicBezTo>
                  <a:pt x="1967" y="1301"/>
                  <a:pt x="1967" y="1301"/>
                  <a:pt x="1967" y="1301"/>
                </a:cubicBezTo>
                <a:cubicBezTo>
                  <a:pt x="1963" y="1307"/>
                  <a:pt x="1963" y="1307"/>
                  <a:pt x="1963" y="1307"/>
                </a:cubicBezTo>
                <a:cubicBezTo>
                  <a:pt x="1962" y="1308"/>
                  <a:pt x="1961" y="1309"/>
                  <a:pt x="1961" y="1310"/>
                </a:cubicBezTo>
                <a:cubicBezTo>
                  <a:pt x="1963" y="1317"/>
                  <a:pt x="1963" y="1317"/>
                  <a:pt x="1963" y="1317"/>
                </a:cubicBezTo>
                <a:cubicBezTo>
                  <a:pt x="1959" y="1317"/>
                  <a:pt x="1959" y="1317"/>
                  <a:pt x="1959" y="1317"/>
                </a:cubicBezTo>
                <a:cubicBezTo>
                  <a:pt x="1959" y="1327"/>
                  <a:pt x="1959" y="1327"/>
                  <a:pt x="1959" y="1327"/>
                </a:cubicBezTo>
                <a:cubicBezTo>
                  <a:pt x="1958" y="1327"/>
                  <a:pt x="1958" y="1327"/>
                  <a:pt x="1958" y="1327"/>
                </a:cubicBezTo>
                <a:cubicBezTo>
                  <a:pt x="1957" y="1342"/>
                  <a:pt x="1957" y="1342"/>
                  <a:pt x="1957" y="1342"/>
                </a:cubicBezTo>
                <a:cubicBezTo>
                  <a:pt x="1958" y="1343"/>
                  <a:pt x="1958" y="1344"/>
                  <a:pt x="1958" y="1346"/>
                </a:cubicBezTo>
                <a:cubicBezTo>
                  <a:pt x="1958" y="1347"/>
                  <a:pt x="1958" y="1347"/>
                  <a:pt x="1958" y="1347"/>
                </a:cubicBezTo>
                <a:cubicBezTo>
                  <a:pt x="1958" y="1359"/>
                  <a:pt x="1958" y="1359"/>
                  <a:pt x="1958" y="1359"/>
                </a:cubicBezTo>
                <a:cubicBezTo>
                  <a:pt x="1952" y="1359"/>
                  <a:pt x="1952" y="1359"/>
                  <a:pt x="1952" y="1359"/>
                </a:cubicBezTo>
                <a:cubicBezTo>
                  <a:pt x="1952" y="1361"/>
                  <a:pt x="1952" y="1361"/>
                  <a:pt x="1952" y="1361"/>
                </a:cubicBezTo>
                <a:cubicBezTo>
                  <a:pt x="1945" y="1361"/>
                  <a:pt x="1945" y="1361"/>
                  <a:pt x="1945" y="1361"/>
                </a:cubicBezTo>
                <a:cubicBezTo>
                  <a:pt x="1943" y="1363"/>
                  <a:pt x="1943" y="1363"/>
                  <a:pt x="1943" y="1363"/>
                </a:cubicBezTo>
                <a:cubicBezTo>
                  <a:pt x="1927" y="1363"/>
                  <a:pt x="1927" y="1363"/>
                  <a:pt x="1927" y="1363"/>
                </a:cubicBezTo>
                <a:cubicBezTo>
                  <a:pt x="1926" y="1361"/>
                  <a:pt x="1926" y="1361"/>
                  <a:pt x="1926" y="1361"/>
                </a:cubicBezTo>
                <a:cubicBezTo>
                  <a:pt x="1921" y="1361"/>
                  <a:pt x="1921" y="1361"/>
                  <a:pt x="1921" y="1361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8"/>
                  <a:pt x="1920" y="1358"/>
                  <a:pt x="1920" y="1358"/>
                </a:cubicBezTo>
                <a:cubicBezTo>
                  <a:pt x="1920" y="1358"/>
                  <a:pt x="1919" y="1358"/>
                  <a:pt x="1919" y="1358"/>
                </a:cubicBezTo>
                <a:cubicBezTo>
                  <a:pt x="1918" y="1358"/>
                  <a:pt x="1917" y="1358"/>
                  <a:pt x="1916" y="1358"/>
                </a:cubicBezTo>
                <a:cubicBezTo>
                  <a:pt x="1912" y="1356"/>
                  <a:pt x="1912" y="1356"/>
                  <a:pt x="1912" y="1356"/>
                </a:cubicBezTo>
                <a:cubicBezTo>
                  <a:pt x="1912" y="1355"/>
                  <a:pt x="1912" y="1355"/>
                  <a:pt x="1912" y="1355"/>
                </a:cubicBezTo>
                <a:cubicBezTo>
                  <a:pt x="1909" y="1355"/>
                  <a:pt x="1909" y="1355"/>
                  <a:pt x="1909" y="1355"/>
                </a:cubicBezTo>
                <a:cubicBezTo>
                  <a:pt x="1907" y="1355"/>
                  <a:pt x="1907" y="1355"/>
                  <a:pt x="1907" y="1355"/>
                </a:cubicBezTo>
                <a:cubicBezTo>
                  <a:pt x="1907" y="1356"/>
                  <a:pt x="1907" y="1356"/>
                  <a:pt x="1907" y="1356"/>
                </a:cubicBezTo>
                <a:cubicBezTo>
                  <a:pt x="1901" y="1356"/>
                  <a:pt x="1901" y="1356"/>
                  <a:pt x="1901" y="1356"/>
                </a:cubicBezTo>
                <a:cubicBezTo>
                  <a:pt x="1901" y="1357"/>
                  <a:pt x="1901" y="1357"/>
                  <a:pt x="1901" y="1357"/>
                </a:cubicBezTo>
                <a:cubicBezTo>
                  <a:pt x="1896" y="1357"/>
                  <a:pt x="1896" y="1357"/>
                  <a:pt x="1896" y="1357"/>
                </a:cubicBezTo>
                <a:cubicBezTo>
                  <a:pt x="1896" y="1358"/>
                  <a:pt x="1896" y="1358"/>
                  <a:pt x="1896" y="1358"/>
                </a:cubicBezTo>
                <a:cubicBezTo>
                  <a:pt x="1890" y="1358"/>
                  <a:pt x="1890" y="1358"/>
                  <a:pt x="1890" y="1358"/>
                </a:cubicBezTo>
                <a:cubicBezTo>
                  <a:pt x="1887" y="1359"/>
                  <a:pt x="1887" y="1359"/>
                  <a:pt x="1887" y="1359"/>
                </a:cubicBezTo>
                <a:cubicBezTo>
                  <a:pt x="1885" y="1360"/>
                  <a:pt x="1883" y="1360"/>
                  <a:pt x="1882" y="1359"/>
                </a:cubicBezTo>
                <a:cubicBezTo>
                  <a:pt x="1880" y="1360"/>
                  <a:pt x="1879" y="1361"/>
                  <a:pt x="1878" y="1361"/>
                </a:cubicBezTo>
                <a:cubicBezTo>
                  <a:pt x="1872" y="1361"/>
                  <a:pt x="1872" y="1361"/>
                  <a:pt x="1872" y="1361"/>
                </a:cubicBezTo>
                <a:cubicBezTo>
                  <a:pt x="1872" y="1359"/>
                  <a:pt x="1872" y="1359"/>
                  <a:pt x="1872" y="1359"/>
                </a:cubicBezTo>
                <a:cubicBezTo>
                  <a:pt x="1869" y="1359"/>
                  <a:pt x="1869" y="1359"/>
                  <a:pt x="1869" y="1359"/>
                </a:cubicBezTo>
                <a:cubicBezTo>
                  <a:pt x="1869" y="1357"/>
                  <a:pt x="1869" y="1357"/>
                  <a:pt x="1869" y="1357"/>
                </a:cubicBezTo>
                <a:cubicBezTo>
                  <a:pt x="1865" y="1357"/>
                  <a:pt x="1865" y="1357"/>
                  <a:pt x="1865" y="1357"/>
                </a:cubicBezTo>
                <a:cubicBezTo>
                  <a:pt x="1856" y="1362"/>
                  <a:pt x="1856" y="1362"/>
                  <a:pt x="1856" y="1362"/>
                </a:cubicBezTo>
                <a:cubicBezTo>
                  <a:pt x="1856" y="1357"/>
                  <a:pt x="1856" y="1357"/>
                  <a:pt x="1856" y="1357"/>
                </a:cubicBezTo>
                <a:cubicBezTo>
                  <a:pt x="1843" y="1357"/>
                  <a:pt x="1843" y="1357"/>
                  <a:pt x="1843" y="1357"/>
                </a:cubicBezTo>
                <a:cubicBezTo>
                  <a:pt x="1843" y="1358"/>
                  <a:pt x="1843" y="1358"/>
                  <a:pt x="1843" y="1358"/>
                </a:cubicBezTo>
                <a:cubicBezTo>
                  <a:pt x="1830" y="1358"/>
                  <a:pt x="1830" y="1358"/>
                  <a:pt x="1830" y="1358"/>
                </a:cubicBezTo>
                <a:cubicBezTo>
                  <a:pt x="1830" y="1357"/>
                  <a:pt x="1830" y="1357"/>
                  <a:pt x="1830" y="1357"/>
                </a:cubicBezTo>
                <a:cubicBezTo>
                  <a:pt x="1825" y="1357"/>
                  <a:pt x="1825" y="1357"/>
                  <a:pt x="1825" y="1357"/>
                </a:cubicBezTo>
                <a:cubicBezTo>
                  <a:pt x="1825" y="1356"/>
                  <a:pt x="1825" y="1356"/>
                  <a:pt x="1825" y="1356"/>
                </a:cubicBezTo>
                <a:cubicBezTo>
                  <a:pt x="1822" y="1356"/>
                  <a:pt x="1822" y="1356"/>
                  <a:pt x="1822" y="1356"/>
                </a:cubicBezTo>
                <a:cubicBezTo>
                  <a:pt x="1822" y="1357"/>
                  <a:pt x="1822" y="1357"/>
                  <a:pt x="1822" y="1357"/>
                </a:cubicBezTo>
                <a:cubicBezTo>
                  <a:pt x="1817" y="1358"/>
                  <a:pt x="1817" y="1358"/>
                  <a:pt x="1817" y="1358"/>
                </a:cubicBezTo>
                <a:cubicBezTo>
                  <a:pt x="1814" y="1359"/>
                  <a:pt x="1811" y="1358"/>
                  <a:pt x="1810" y="1357"/>
                </a:cubicBezTo>
                <a:cubicBezTo>
                  <a:pt x="1809" y="1358"/>
                  <a:pt x="1808" y="1358"/>
                  <a:pt x="1807" y="1358"/>
                </a:cubicBezTo>
                <a:cubicBezTo>
                  <a:pt x="1807" y="1362"/>
                  <a:pt x="1807" y="1362"/>
                  <a:pt x="1807" y="1362"/>
                </a:cubicBezTo>
                <a:cubicBezTo>
                  <a:pt x="1800" y="1359"/>
                  <a:pt x="1800" y="1359"/>
                  <a:pt x="1800" y="1359"/>
                </a:cubicBezTo>
                <a:cubicBezTo>
                  <a:pt x="1780" y="1359"/>
                  <a:pt x="1780" y="1359"/>
                  <a:pt x="1780" y="1359"/>
                </a:cubicBezTo>
                <a:cubicBezTo>
                  <a:pt x="1780" y="1358"/>
                  <a:pt x="1780" y="1358"/>
                  <a:pt x="1780" y="1358"/>
                </a:cubicBezTo>
                <a:cubicBezTo>
                  <a:pt x="1777" y="1358"/>
                  <a:pt x="1777" y="1358"/>
                  <a:pt x="1777" y="1358"/>
                </a:cubicBezTo>
                <a:cubicBezTo>
                  <a:pt x="1777" y="1357"/>
                  <a:pt x="1777" y="1357"/>
                  <a:pt x="1777" y="1357"/>
                </a:cubicBezTo>
                <a:cubicBezTo>
                  <a:pt x="1776" y="1357"/>
                  <a:pt x="1776" y="1357"/>
                  <a:pt x="1775" y="1357"/>
                </a:cubicBezTo>
                <a:cubicBezTo>
                  <a:pt x="1775" y="1357"/>
                  <a:pt x="1775" y="1357"/>
                  <a:pt x="1774" y="1357"/>
                </a:cubicBezTo>
                <a:cubicBezTo>
                  <a:pt x="1774" y="1358"/>
                  <a:pt x="1774" y="1358"/>
                  <a:pt x="1774" y="1358"/>
                </a:cubicBezTo>
                <a:cubicBezTo>
                  <a:pt x="1740" y="1360"/>
                  <a:pt x="1740" y="1360"/>
                  <a:pt x="1740" y="1360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61"/>
                  <a:pt x="1740" y="1361"/>
                  <a:pt x="1740" y="1361"/>
                </a:cubicBezTo>
                <a:cubicBezTo>
                  <a:pt x="1720" y="1361"/>
                  <a:pt x="1720" y="1361"/>
                  <a:pt x="1720" y="1361"/>
                </a:cubicBezTo>
                <a:cubicBezTo>
                  <a:pt x="1720" y="1359"/>
                  <a:pt x="1720" y="1359"/>
                  <a:pt x="1720" y="1359"/>
                </a:cubicBezTo>
                <a:cubicBezTo>
                  <a:pt x="1718" y="1359"/>
                  <a:pt x="1718" y="1359"/>
                  <a:pt x="1718" y="1359"/>
                </a:cubicBezTo>
                <a:cubicBezTo>
                  <a:pt x="1718" y="1361"/>
                  <a:pt x="1718" y="1361"/>
                  <a:pt x="1718" y="1361"/>
                </a:cubicBezTo>
                <a:cubicBezTo>
                  <a:pt x="1705" y="1361"/>
                  <a:pt x="1705" y="1361"/>
                  <a:pt x="1705" y="1361"/>
                </a:cubicBezTo>
                <a:cubicBezTo>
                  <a:pt x="1705" y="1359"/>
                  <a:pt x="1705" y="1359"/>
                  <a:pt x="1705" y="1359"/>
                </a:cubicBezTo>
                <a:cubicBezTo>
                  <a:pt x="1698" y="1359"/>
                  <a:pt x="1698" y="1359"/>
                  <a:pt x="1698" y="1359"/>
                </a:cubicBezTo>
                <a:cubicBezTo>
                  <a:pt x="1698" y="1358"/>
                  <a:pt x="1698" y="1358"/>
                  <a:pt x="1698" y="1358"/>
                </a:cubicBezTo>
                <a:cubicBezTo>
                  <a:pt x="1695" y="1358"/>
                  <a:pt x="1695" y="1358"/>
                  <a:pt x="1695" y="1358"/>
                </a:cubicBezTo>
                <a:cubicBezTo>
                  <a:pt x="1695" y="1357"/>
                  <a:pt x="1695" y="1357"/>
                  <a:pt x="1695" y="1357"/>
                </a:cubicBezTo>
                <a:cubicBezTo>
                  <a:pt x="1673" y="1358"/>
                  <a:pt x="1673" y="1358"/>
                  <a:pt x="1673" y="1358"/>
                </a:cubicBezTo>
                <a:cubicBezTo>
                  <a:pt x="1672" y="1356"/>
                  <a:pt x="1672" y="1356"/>
                  <a:pt x="1672" y="1356"/>
                </a:cubicBezTo>
                <a:cubicBezTo>
                  <a:pt x="1659" y="1359"/>
                  <a:pt x="1659" y="1359"/>
                  <a:pt x="1659" y="1359"/>
                </a:cubicBezTo>
                <a:cubicBezTo>
                  <a:pt x="1656" y="1354"/>
                  <a:pt x="1656" y="1354"/>
                  <a:pt x="1656" y="1354"/>
                </a:cubicBezTo>
                <a:cubicBezTo>
                  <a:pt x="1655" y="1354"/>
                  <a:pt x="1654" y="1354"/>
                  <a:pt x="1652" y="1354"/>
                </a:cubicBezTo>
                <a:cubicBezTo>
                  <a:pt x="1650" y="1354"/>
                  <a:pt x="1649" y="1354"/>
                  <a:pt x="1648" y="1354"/>
                </a:cubicBezTo>
                <a:cubicBezTo>
                  <a:pt x="1648" y="1356"/>
                  <a:pt x="1648" y="1356"/>
                  <a:pt x="1648" y="1356"/>
                </a:cubicBezTo>
                <a:cubicBezTo>
                  <a:pt x="1644" y="1356"/>
                  <a:pt x="1644" y="1356"/>
                  <a:pt x="1644" y="1356"/>
                </a:cubicBezTo>
                <a:cubicBezTo>
                  <a:pt x="1644" y="1357"/>
                  <a:pt x="1644" y="1357"/>
                  <a:pt x="1644" y="1357"/>
                </a:cubicBezTo>
                <a:cubicBezTo>
                  <a:pt x="1634" y="1357"/>
                  <a:pt x="1634" y="1357"/>
                  <a:pt x="1634" y="1357"/>
                </a:cubicBezTo>
                <a:cubicBezTo>
                  <a:pt x="1634" y="1358"/>
                  <a:pt x="1634" y="1358"/>
                  <a:pt x="1634" y="1358"/>
                </a:cubicBezTo>
                <a:cubicBezTo>
                  <a:pt x="1632" y="1359"/>
                  <a:pt x="1632" y="1359"/>
                  <a:pt x="1632" y="1359"/>
                </a:cubicBezTo>
                <a:cubicBezTo>
                  <a:pt x="1632" y="1360"/>
                  <a:pt x="1632" y="1360"/>
                  <a:pt x="1632" y="1360"/>
                </a:cubicBezTo>
                <a:cubicBezTo>
                  <a:pt x="1628" y="1361"/>
                  <a:pt x="1628" y="1361"/>
                  <a:pt x="1628" y="1361"/>
                </a:cubicBezTo>
                <a:cubicBezTo>
                  <a:pt x="1627" y="1362"/>
                  <a:pt x="1625" y="1362"/>
                  <a:pt x="1623" y="1362"/>
                </a:cubicBezTo>
                <a:cubicBezTo>
                  <a:pt x="1619" y="1362"/>
                  <a:pt x="1615" y="1360"/>
                  <a:pt x="1613" y="1359"/>
                </a:cubicBezTo>
                <a:cubicBezTo>
                  <a:pt x="1612" y="1359"/>
                  <a:pt x="1612" y="1359"/>
                  <a:pt x="1612" y="1359"/>
                </a:cubicBezTo>
                <a:cubicBezTo>
                  <a:pt x="1607" y="1358"/>
                  <a:pt x="1607" y="1358"/>
                  <a:pt x="1607" y="1358"/>
                </a:cubicBezTo>
                <a:cubicBezTo>
                  <a:pt x="1606" y="1359"/>
                  <a:pt x="1604" y="1359"/>
                  <a:pt x="1603" y="1359"/>
                </a:cubicBezTo>
                <a:cubicBezTo>
                  <a:pt x="1603" y="1359"/>
                  <a:pt x="1602" y="1359"/>
                  <a:pt x="1602" y="1359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61" y="1361"/>
                  <a:pt x="1561" y="1361"/>
                  <a:pt x="1561" y="1361"/>
                </a:cubicBezTo>
                <a:cubicBezTo>
                  <a:pt x="1561" y="1358"/>
                  <a:pt x="1561" y="1358"/>
                  <a:pt x="1561" y="1358"/>
                </a:cubicBezTo>
                <a:cubicBezTo>
                  <a:pt x="1550" y="1362"/>
                  <a:pt x="1550" y="1362"/>
                  <a:pt x="1550" y="1362"/>
                </a:cubicBezTo>
                <a:cubicBezTo>
                  <a:pt x="1550" y="1358"/>
                  <a:pt x="1550" y="1358"/>
                  <a:pt x="1550" y="1358"/>
                </a:cubicBezTo>
                <a:cubicBezTo>
                  <a:pt x="1547" y="1358"/>
                  <a:pt x="1547" y="1358"/>
                  <a:pt x="1547" y="1358"/>
                </a:cubicBezTo>
                <a:cubicBezTo>
                  <a:pt x="1547" y="1357"/>
                  <a:pt x="1547" y="1357"/>
                  <a:pt x="1547" y="1357"/>
                </a:cubicBezTo>
                <a:cubicBezTo>
                  <a:pt x="1545" y="1357"/>
                  <a:pt x="1545" y="1357"/>
                  <a:pt x="1545" y="1357"/>
                </a:cubicBezTo>
                <a:cubicBezTo>
                  <a:pt x="1533" y="1357"/>
                  <a:pt x="1528" y="1358"/>
                  <a:pt x="1520" y="1361"/>
                </a:cubicBezTo>
                <a:cubicBezTo>
                  <a:pt x="1515" y="1363"/>
                  <a:pt x="1515" y="1363"/>
                  <a:pt x="1515" y="1363"/>
                </a:cubicBezTo>
                <a:cubicBezTo>
                  <a:pt x="1513" y="1359"/>
                  <a:pt x="1513" y="1359"/>
                  <a:pt x="1513" y="1359"/>
                </a:cubicBezTo>
                <a:cubicBezTo>
                  <a:pt x="1512" y="1359"/>
                  <a:pt x="1512" y="1359"/>
                  <a:pt x="1512" y="1359"/>
                </a:cubicBezTo>
                <a:cubicBezTo>
                  <a:pt x="1511" y="1359"/>
                  <a:pt x="1510" y="1359"/>
                  <a:pt x="1509" y="1359"/>
                </a:cubicBezTo>
                <a:cubicBezTo>
                  <a:pt x="1508" y="1360"/>
                  <a:pt x="1506" y="1360"/>
                  <a:pt x="1505" y="1360"/>
                </a:cubicBezTo>
                <a:cubicBezTo>
                  <a:pt x="1499" y="1360"/>
                  <a:pt x="1496" y="1358"/>
                  <a:pt x="1493" y="1355"/>
                </a:cubicBezTo>
                <a:cubicBezTo>
                  <a:pt x="1491" y="1355"/>
                  <a:pt x="1491" y="1355"/>
                  <a:pt x="1491" y="1355"/>
                </a:cubicBezTo>
                <a:cubicBezTo>
                  <a:pt x="1491" y="1356"/>
                  <a:pt x="1491" y="1356"/>
                  <a:pt x="1491" y="1356"/>
                </a:cubicBezTo>
                <a:cubicBezTo>
                  <a:pt x="1481" y="1356"/>
                  <a:pt x="1481" y="1356"/>
                  <a:pt x="1481" y="1356"/>
                </a:cubicBezTo>
                <a:cubicBezTo>
                  <a:pt x="1481" y="1357"/>
                  <a:pt x="1481" y="1357"/>
                  <a:pt x="1481" y="1357"/>
                </a:cubicBezTo>
                <a:cubicBezTo>
                  <a:pt x="1476" y="1357"/>
                  <a:pt x="1476" y="1357"/>
                  <a:pt x="1476" y="1357"/>
                </a:cubicBezTo>
                <a:cubicBezTo>
                  <a:pt x="1476" y="1359"/>
                  <a:pt x="1476" y="1359"/>
                  <a:pt x="1476" y="1359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55" y="1358"/>
                  <a:pt x="1455" y="1358"/>
                  <a:pt x="1455" y="1358"/>
                </a:cubicBezTo>
                <a:cubicBezTo>
                  <a:pt x="1451" y="1359"/>
                  <a:pt x="1451" y="1359"/>
                  <a:pt x="1451" y="1359"/>
                </a:cubicBezTo>
                <a:cubicBezTo>
                  <a:pt x="1447" y="1360"/>
                  <a:pt x="1442" y="1359"/>
                  <a:pt x="1439" y="1358"/>
                </a:cubicBezTo>
                <a:cubicBezTo>
                  <a:pt x="1438" y="1358"/>
                  <a:pt x="1438" y="1358"/>
                  <a:pt x="1437" y="1358"/>
                </a:cubicBezTo>
                <a:cubicBezTo>
                  <a:pt x="1424" y="1360"/>
                  <a:pt x="1424" y="1360"/>
                  <a:pt x="1424" y="1360"/>
                </a:cubicBezTo>
                <a:cubicBezTo>
                  <a:pt x="1424" y="1358"/>
                  <a:pt x="1424" y="1358"/>
                  <a:pt x="1424" y="1358"/>
                </a:cubicBezTo>
                <a:cubicBezTo>
                  <a:pt x="1420" y="1358"/>
                  <a:pt x="1420" y="1358"/>
                  <a:pt x="1420" y="1358"/>
                </a:cubicBezTo>
                <a:cubicBezTo>
                  <a:pt x="1420" y="1357"/>
                  <a:pt x="1420" y="1357"/>
                  <a:pt x="1420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04" y="1356"/>
                  <a:pt x="1404" y="1356"/>
                  <a:pt x="1404" y="1356"/>
                </a:cubicBezTo>
                <a:cubicBezTo>
                  <a:pt x="1383" y="1359"/>
                  <a:pt x="1383" y="1359"/>
                  <a:pt x="1383" y="1359"/>
                </a:cubicBezTo>
                <a:cubicBezTo>
                  <a:pt x="1378" y="1360"/>
                  <a:pt x="1378" y="1360"/>
                  <a:pt x="1378" y="1360"/>
                </a:cubicBezTo>
                <a:cubicBezTo>
                  <a:pt x="1378" y="1357"/>
                  <a:pt x="1378" y="1357"/>
                  <a:pt x="1378" y="1357"/>
                </a:cubicBezTo>
                <a:cubicBezTo>
                  <a:pt x="1376" y="1357"/>
                  <a:pt x="1374" y="1357"/>
                  <a:pt x="1372" y="1357"/>
                </a:cubicBezTo>
                <a:cubicBezTo>
                  <a:pt x="1371" y="1357"/>
                  <a:pt x="1370" y="1357"/>
                  <a:pt x="1369" y="1357"/>
                </a:cubicBezTo>
                <a:cubicBezTo>
                  <a:pt x="1368" y="1357"/>
                  <a:pt x="1367" y="1357"/>
                  <a:pt x="1367" y="1357"/>
                </a:cubicBezTo>
                <a:cubicBezTo>
                  <a:pt x="1366" y="1358"/>
                  <a:pt x="1366" y="1358"/>
                  <a:pt x="1366" y="1358"/>
                </a:cubicBezTo>
                <a:cubicBezTo>
                  <a:pt x="1360" y="1358"/>
                  <a:pt x="1360" y="1358"/>
                  <a:pt x="1360" y="1358"/>
                </a:cubicBezTo>
                <a:cubicBezTo>
                  <a:pt x="1358" y="1355"/>
                  <a:pt x="1358" y="1355"/>
                  <a:pt x="1358" y="1355"/>
                </a:cubicBezTo>
                <a:cubicBezTo>
                  <a:pt x="1355" y="1356"/>
                  <a:pt x="1355" y="1356"/>
                  <a:pt x="1355" y="1356"/>
                </a:cubicBezTo>
                <a:cubicBezTo>
                  <a:pt x="1353" y="1356"/>
                  <a:pt x="1352" y="1356"/>
                  <a:pt x="1350" y="1355"/>
                </a:cubicBezTo>
                <a:cubicBezTo>
                  <a:pt x="1330" y="1359"/>
                  <a:pt x="1330" y="1359"/>
                  <a:pt x="1330" y="1359"/>
                </a:cubicBezTo>
                <a:cubicBezTo>
                  <a:pt x="1330" y="1364"/>
                  <a:pt x="1330" y="1364"/>
                  <a:pt x="1330" y="1364"/>
                </a:cubicBezTo>
                <a:cubicBezTo>
                  <a:pt x="1316" y="1359"/>
                  <a:pt x="1316" y="1359"/>
                  <a:pt x="1316" y="1359"/>
                </a:cubicBezTo>
                <a:cubicBezTo>
                  <a:pt x="1299" y="1359"/>
                  <a:pt x="1299" y="1359"/>
                  <a:pt x="1299" y="1359"/>
                </a:cubicBezTo>
                <a:cubicBezTo>
                  <a:pt x="1296" y="1359"/>
                  <a:pt x="1294" y="1359"/>
                  <a:pt x="1290" y="1359"/>
                </a:cubicBezTo>
                <a:cubicBezTo>
                  <a:pt x="1288" y="1359"/>
                  <a:pt x="1287" y="1359"/>
                  <a:pt x="1285" y="1359"/>
                </a:cubicBezTo>
                <a:cubicBezTo>
                  <a:pt x="1283" y="1359"/>
                  <a:pt x="1280" y="1359"/>
                  <a:pt x="1278" y="1359"/>
                </a:cubicBezTo>
                <a:cubicBezTo>
                  <a:pt x="1278" y="1362"/>
                  <a:pt x="1278" y="1362"/>
                  <a:pt x="1278" y="1362"/>
                </a:cubicBezTo>
                <a:cubicBezTo>
                  <a:pt x="1271" y="1360"/>
                  <a:pt x="1271" y="1360"/>
                  <a:pt x="1271" y="1360"/>
                </a:cubicBezTo>
                <a:cubicBezTo>
                  <a:pt x="1270" y="1360"/>
                  <a:pt x="1269" y="1360"/>
                  <a:pt x="1268" y="1360"/>
                </a:cubicBezTo>
                <a:cubicBezTo>
                  <a:pt x="1267" y="1359"/>
                  <a:pt x="1267" y="1359"/>
                  <a:pt x="1266" y="1359"/>
                </a:cubicBezTo>
                <a:cubicBezTo>
                  <a:pt x="1264" y="1361"/>
                  <a:pt x="1263" y="1361"/>
                  <a:pt x="1262" y="1361"/>
                </a:cubicBezTo>
                <a:cubicBezTo>
                  <a:pt x="1261" y="1361"/>
                  <a:pt x="1260" y="1361"/>
                  <a:pt x="1259" y="1360"/>
                </a:cubicBezTo>
                <a:cubicBezTo>
                  <a:pt x="1257" y="1359"/>
                  <a:pt x="1257" y="1359"/>
                  <a:pt x="1257" y="1359"/>
                </a:cubicBezTo>
                <a:cubicBezTo>
                  <a:pt x="1256" y="1358"/>
                  <a:pt x="1256" y="1358"/>
                  <a:pt x="1256" y="1358"/>
                </a:cubicBezTo>
                <a:cubicBezTo>
                  <a:pt x="1251" y="1358"/>
                  <a:pt x="1251" y="1358"/>
                  <a:pt x="1251" y="1358"/>
                </a:cubicBezTo>
                <a:cubicBezTo>
                  <a:pt x="1251" y="1357"/>
                  <a:pt x="1251" y="1357"/>
                  <a:pt x="1251" y="1357"/>
                </a:cubicBezTo>
                <a:cubicBezTo>
                  <a:pt x="1246" y="1357"/>
                  <a:pt x="1246" y="1357"/>
                  <a:pt x="1246" y="1357"/>
                </a:cubicBezTo>
                <a:cubicBezTo>
                  <a:pt x="1246" y="1358"/>
                  <a:pt x="1246" y="1358"/>
                  <a:pt x="1246" y="1358"/>
                </a:cubicBezTo>
                <a:cubicBezTo>
                  <a:pt x="1240" y="1358"/>
                  <a:pt x="1240" y="1358"/>
                  <a:pt x="1240" y="1358"/>
                </a:cubicBezTo>
                <a:cubicBezTo>
                  <a:pt x="1240" y="1359"/>
                  <a:pt x="1240" y="1359"/>
                  <a:pt x="1240" y="1359"/>
                </a:cubicBezTo>
                <a:cubicBezTo>
                  <a:pt x="1234" y="1359"/>
                  <a:pt x="1234" y="1359"/>
                  <a:pt x="1234" y="1359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7" y="1361"/>
                  <a:pt x="1226" y="1361"/>
                  <a:pt x="1225" y="1361"/>
                </a:cubicBezTo>
                <a:cubicBezTo>
                  <a:pt x="1224" y="1361"/>
                  <a:pt x="1224" y="1361"/>
                  <a:pt x="1224" y="1361"/>
                </a:cubicBezTo>
                <a:cubicBezTo>
                  <a:pt x="1224" y="1362"/>
                  <a:pt x="1224" y="1362"/>
                  <a:pt x="1224" y="1362"/>
                </a:cubicBezTo>
                <a:cubicBezTo>
                  <a:pt x="1211" y="1362"/>
                  <a:pt x="1211" y="1362"/>
                  <a:pt x="1211" y="1362"/>
                </a:cubicBezTo>
                <a:cubicBezTo>
                  <a:pt x="1211" y="1361"/>
                  <a:pt x="1211" y="1361"/>
                  <a:pt x="1211" y="1361"/>
                </a:cubicBezTo>
                <a:cubicBezTo>
                  <a:pt x="1207" y="1361"/>
                  <a:pt x="1207" y="1361"/>
                  <a:pt x="1207" y="1361"/>
                </a:cubicBezTo>
                <a:cubicBezTo>
                  <a:pt x="1207" y="1359"/>
                  <a:pt x="1207" y="1359"/>
                  <a:pt x="1207" y="1359"/>
                </a:cubicBezTo>
                <a:cubicBezTo>
                  <a:pt x="1204" y="1359"/>
                  <a:pt x="1204" y="1359"/>
                  <a:pt x="1204" y="1359"/>
                </a:cubicBezTo>
                <a:cubicBezTo>
                  <a:pt x="1199" y="1360"/>
                  <a:pt x="1194" y="1360"/>
                  <a:pt x="1190" y="1359"/>
                </a:cubicBezTo>
                <a:cubicBezTo>
                  <a:pt x="1188" y="1358"/>
                  <a:pt x="1188" y="1358"/>
                  <a:pt x="1188" y="1358"/>
                </a:cubicBezTo>
                <a:cubicBezTo>
                  <a:pt x="1188" y="1357"/>
                  <a:pt x="1188" y="1357"/>
                  <a:pt x="1188" y="1357"/>
                </a:cubicBezTo>
                <a:cubicBezTo>
                  <a:pt x="1172" y="1357"/>
                  <a:pt x="1172" y="1357"/>
                  <a:pt x="1172" y="1357"/>
                </a:cubicBezTo>
                <a:cubicBezTo>
                  <a:pt x="1172" y="1357"/>
                  <a:pt x="1172" y="1357"/>
                  <a:pt x="1171" y="1357"/>
                </a:cubicBezTo>
                <a:cubicBezTo>
                  <a:pt x="1167" y="1359"/>
                  <a:pt x="1163" y="1360"/>
                  <a:pt x="1160" y="1359"/>
                </a:cubicBezTo>
                <a:cubicBezTo>
                  <a:pt x="1156" y="1358"/>
                  <a:pt x="1156" y="1358"/>
                  <a:pt x="1156" y="1358"/>
                </a:cubicBezTo>
                <a:cubicBezTo>
                  <a:pt x="1151" y="1358"/>
                  <a:pt x="1151" y="1358"/>
                  <a:pt x="1151" y="1358"/>
                </a:cubicBezTo>
                <a:cubicBezTo>
                  <a:pt x="1151" y="1357"/>
                  <a:pt x="1151" y="1357"/>
                  <a:pt x="1151" y="1357"/>
                </a:cubicBezTo>
                <a:cubicBezTo>
                  <a:pt x="1140" y="1357"/>
                  <a:pt x="1140" y="1357"/>
                  <a:pt x="1140" y="1357"/>
                </a:cubicBezTo>
                <a:cubicBezTo>
                  <a:pt x="1140" y="1358"/>
                  <a:pt x="1140" y="1358"/>
                  <a:pt x="1140" y="1358"/>
                </a:cubicBezTo>
                <a:cubicBezTo>
                  <a:pt x="1127" y="1358"/>
                  <a:pt x="1127" y="1358"/>
                  <a:pt x="1127" y="1358"/>
                </a:cubicBezTo>
                <a:cubicBezTo>
                  <a:pt x="1127" y="1357"/>
                  <a:pt x="1127" y="1357"/>
                  <a:pt x="1127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14" y="1357"/>
                  <a:pt x="1114" y="1357"/>
                  <a:pt x="1114" y="1357"/>
                </a:cubicBezTo>
                <a:cubicBezTo>
                  <a:pt x="1114" y="1358"/>
                  <a:pt x="1114" y="1358"/>
                  <a:pt x="1114" y="1358"/>
                </a:cubicBezTo>
                <a:cubicBezTo>
                  <a:pt x="1103" y="1358"/>
                  <a:pt x="1103" y="1358"/>
                  <a:pt x="1103" y="1358"/>
                </a:cubicBezTo>
                <a:cubicBezTo>
                  <a:pt x="1103" y="1359"/>
                  <a:pt x="1103" y="1359"/>
                  <a:pt x="1103" y="1359"/>
                </a:cubicBezTo>
                <a:cubicBezTo>
                  <a:pt x="1083" y="1361"/>
                  <a:pt x="1083" y="1361"/>
                  <a:pt x="1083" y="1361"/>
                </a:cubicBezTo>
                <a:cubicBezTo>
                  <a:pt x="1081" y="1357"/>
                  <a:pt x="1081" y="1357"/>
                  <a:pt x="1081" y="1357"/>
                </a:cubicBezTo>
                <a:cubicBezTo>
                  <a:pt x="1080" y="1356"/>
                  <a:pt x="1078" y="1356"/>
                  <a:pt x="1074" y="1356"/>
                </a:cubicBezTo>
                <a:cubicBezTo>
                  <a:pt x="1074" y="1356"/>
                  <a:pt x="1073" y="1356"/>
                  <a:pt x="1072" y="1356"/>
                </a:cubicBezTo>
                <a:cubicBezTo>
                  <a:pt x="1072" y="1358"/>
                  <a:pt x="1072" y="1358"/>
                  <a:pt x="1072" y="1358"/>
                </a:cubicBezTo>
                <a:cubicBezTo>
                  <a:pt x="1059" y="1358"/>
                  <a:pt x="1059" y="1358"/>
                  <a:pt x="1059" y="1358"/>
                </a:cubicBezTo>
                <a:cubicBezTo>
                  <a:pt x="1059" y="1357"/>
                  <a:pt x="1059" y="1357"/>
                  <a:pt x="1059" y="1357"/>
                </a:cubicBezTo>
                <a:cubicBezTo>
                  <a:pt x="1055" y="1357"/>
                  <a:pt x="1055" y="1357"/>
                  <a:pt x="1055" y="1357"/>
                </a:cubicBezTo>
                <a:cubicBezTo>
                  <a:pt x="1032" y="1360"/>
                  <a:pt x="1032" y="1360"/>
                  <a:pt x="1032" y="1360"/>
                </a:cubicBezTo>
                <a:cubicBezTo>
                  <a:pt x="1032" y="1358"/>
                  <a:pt x="1032" y="1358"/>
                  <a:pt x="1032" y="1358"/>
                </a:cubicBezTo>
                <a:cubicBezTo>
                  <a:pt x="1030" y="1358"/>
                  <a:pt x="1030" y="1358"/>
                  <a:pt x="1030" y="1358"/>
                </a:cubicBezTo>
                <a:cubicBezTo>
                  <a:pt x="1024" y="1359"/>
                  <a:pt x="1024" y="1359"/>
                  <a:pt x="1024" y="1359"/>
                </a:cubicBezTo>
                <a:cubicBezTo>
                  <a:pt x="1024" y="1358"/>
                  <a:pt x="1024" y="1358"/>
                  <a:pt x="1024" y="1358"/>
                </a:cubicBezTo>
                <a:cubicBezTo>
                  <a:pt x="1019" y="1359"/>
                  <a:pt x="1019" y="1359"/>
                  <a:pt x="1019" y="1359"/>
                </a:cubicBezTo>
                <a:cubicBezTo>
                  <a:pt x="1019" y="1363"/>
                  <a:pt x="1019" y="1363"/>
                  <a:pt x="1019" y="1363"/>
                </a:cubicBezTo>
                <a:cubicBezTo>
                  <a:pt x="1012" y="1361"/>
                  <a:pt x="1012" y="1361"/>
                  <a:pt x="1012" y="1361"/>
                </a:cubicBezTo>
                <a:cubicBezTo>
                  <a:pt x="987" y="1360"/>
                  <a:pt x="987" y="1360"/>
                  <a:pt x="987" y="1360"/>
                </a:cubicBezTo>
                <a:cubicBezTo>
                  <a:pt x="984" y="1361"/>
                  <a:pt x="984" y="1361"/>
                  <a:pt x="984" y="1361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77" y="1364"/>
                  <a:pt x="977" y="1364"/>
                  <a:pt x="977" y="1364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0" y="1361"/>
                  <a:pt x="970" y="1361"/>
                  <a:pt x="970" y="1361"/>
                </a:cubicBezTo>
                <a:cubicBezTo>
                  <a:pt x="970" y="1362"/>
                  <a:pt x="970" y="1362"/>
                  <a:pt x="970" y="1362"/>
                </a:cubicBezTo>
                <a:cubicBezTo>
                  <a:pt x="957" y="1362"/>
                  <a:pt x="957" y="1362"/>
                  <a:pt x="957" y="1362"/>
                </a:cubicBezTo>
                <a:cubicBezTo>
                  <a:pt x="957" y="1361"/>
                  <a:pt x="957" y="1361"/>
                  <a:pt x="957" y="1361"/>
                </a:cubicBezTo>
                <a:cubicBezTo>
                  <a:pt x="956" y="1360"/>
                  <a:pt x="956" y="1360"/>
                  <a:pt x="956" y="1360"/>
                </a:cubicBezTo>
                <a:cubicBezTo>
                  <a:pt x="955" y="1360"/>
                  <a:pt x="955" y="1360"/>
                  <a:pt x="954" y="1359"/>
                </a:cubicBezTo>
                <a:cubicBezTo>
                  <a:pt x="953" y="1359"/>
                  <a:pt x="953" y="1359"/>
                  <a:pt x="953" y="1359"/>
                </a:cubicBezTo>
                <a:cubicBezTo>
                  <a:pt x="953" y="1363"/>
                  <a:pt x="953" y="1363"/>
                  <a:pt x="953" y="1363"/>
                </a:cubicBezTo>
                <a:cubicBezTo>
                  <a:pt x="947" y="1361"/>
                  <a:pt x="947" y="1361"/>
                  <a:pt x="947" y="1361"/>
                </a:cubicBezTo>
                <a:cubicBezTo>
                  <a:pt x="947" y="1362"/>
                  <a:pt x="947" y="1362"/>
                  <a:pt x="947" y="1362"/>
                </a:cubicBezTo>
                <a:cubicBezTo>
                  <a:pt x="941" y="1362"/>
                  <a:pt x="941" y="1362"/>
                  <a:pt x="941" y="1362"/>
                </a:cubicBezTo>
                <a:cubicBezTo>
                  <a:pt x="941" y="1363"/>
                  <a:pt x="941" y="1363"/>
                  <a:pt x="941" y="1363"/>
                </a:cubicBezTo>
                <a:cubicBezTo>
                  <a:pt x="937" y="1362"/>
                  <a:pt x="937" y="1362"/>
                  <a:pt x="937" y="1362"/>
                </a:cubicBezTo>
                <a:cubicBezTo>
                  <a:pt x="934" y="1362"/>
                  <a:pt x="934" y="1362"/>
                  <a:pt x="934" y="1362"/>
                </a:cubicBezTo>
                <a:cubicBezTo>
                  <a:pt x="934" y="1361"/>
                  <a:pt x="934" y="1361"/>
                  <a:pt x="934" y="1361"/>
                </a:cubicBezTo>
                <a:cubicBezTo>
                  <a:pt x="926" y="1360"/>
                  <a:pt x="926" y="1360"/>
                  <a:pt x="926" y="1360"/>
                </a:cubicBezTo>
                <a:cubicBezTo>
                  <a:pt x="926" y="1358"/>
                  <a:pt x="926" y="1358"/>
                  <a:pt x="926" y="1358"/>
                </a:cubicBezTo>
                <a:cubicBezTo>
                  <a:pt x="925" y="1358"/>
                  <a:pt x="924" y="1358"/>
                  <a:pt x="923" y="1358"/>
                </a:cubicBezTo>
                <a:cubicBezTo>
                  <a:pt x="921" y="1358"/>
                  <a:pt x="918" y="1359"/>
                  <a:pt x="915" y="1359"/>
                </a:cubicBezTo>
                <a:cubicBezTo>
                  <a:pt x="912" y="1359"/>
                  <a:pt x="910" y="1359"/>
                  <a:pt x="907" y="1358"/>
                </a:cubicBezTo>
                <a:cubicBezTo>
                  <a:pt x="905" y="1357"/>
                  <a:pt x="905" y="1357"/>
                  <a:pt x="905" y="1357"/>
                </a:cubicBezTo>
                <a:cubicBezTo>
                  <a:pt x="903" y="1357"/>
                  <a:pt x="903" y="1357"/>
                  <a:pt x="903" y="1357"/>
                </a:cubicBezTo>
                <a:cubicBezTo>
                  <a:pt x="902" y="1358"/>
                  <a:pt x="902" y="1358"/>
                  <a:pt x="902" y="1358"/>
                </a:cubicBezTo>
                <a:cubicBezTo>
                  <a:pt x="899" y="1358"/>
                  <a:pt x="899" y="1358"/>
                  <a:pt x="899" y="1358"/>
                </a:cubicBezTo>
                <a:cubicBezTo>
                  <a:pt x="898" y="1358"/>
                  <a:pt x="898" y="1358"/>
                  <a:pt x="897" y="1358"/>
                </a:cubicBezTo>
                <a:cubicBezTo>
                  <a:pt x="893" y="1357"/>
                  <a:pt x="893" y="1357"/>
                  <a:pt x="893" y="1357"/>
                </a:cubicBezTo>
                <a:cubicBezTo>
                  <a:pt x="881" y="1358"/>
                  <a:pt x="881" y="1358"/>
                  <a:pt x="881" y="1358"/>
                </a:cubicBezTo>
                <a:cubicBezTo>
                  <a:pt x="881" y="1359"/>
                  <a:pt x="881" y="1359"/>
                  <a:pt x="881" y="1359"/>
                </a:cubicBezTo>
                <a:cubicBezTo>
                  <a:pt x="879" y="1359"/>
                  <a:pt x="879" y="1359"/>
                  <a:pt x="879" y="1359"/>
                </a:cubicBezTo>
                <a:cubicBezTo>
                  <a:pt x="879" y="1363"/>
                  <a:pt x="879" y="1363"/>
                  <a:pt x="879" y="1363"/>
                </a:cubicBezTo>
                <a:cubicBezTo>
                  <a:pt x="873" y="1361"/>
                  <a:pt x="873" y="1361"/>
                  <a:pt x="873" y="1361"/>
                </a:cubicBezTo>
                <a:cubicBezTo>
                  <a:pt x="873" y="1362"/>
                  <a:pt x="873" y="1362"/>
                  <a:pt x="873" y="1362"/>
                </a:cubicBezTo>
                <a:cubicBezTo>
                  <a:pt x="870" y="1362"/>
                  <a:pt x="870" y="1362"/>
                  <a:pt x="870" y="1362"/>
                </a:cubicBezTo>
                <a:cubicBezTo>
                  <a:pt x="869" y="1365"/>
                  <a:pt x="865" y="1366"/>
                  <a:pt x="864" y="1366"/>
                </a:cubicBezTo>
                <a:cubicBezTo>
                  <a:pt x="858" y="1368"/>
                  <a:pt x="858" y="1368"/>
                  <a:pt x="858" y="1368"/>
                </a:cubicBezTo>
                <a:cubicBezTo>
                  <a:pt x="856" y="1362"/>
                  <a:pt x="856" y="1362"/>
                  <a:pt x="856" y="1362"/>
                </a:cubicBezTo>
                <a:cubicBezTo>
                  <a:pt x="854" y="1361"/>
                  <a:pt x="853" y="1360"/>
                  <a:pt x="851" y="1360"/>
                </a:cubicBezTo>
                <a:cubicBezTo>
                  <a:pt x="850" y="1359"/>
                  <a:pt x="849" y="1359"/>
                  <a:pt x="848" y="1358"/>
                </a:cubicBezTo>
                <a:cubicBezTo>
                  <a:pt x="844" y="1360"/>
                  <a:pt x="844" y="1360"/>
                  <a:pt x="844" y="1360"/>
                </a:cubicBezTo>
                <a:cubicBezTo>
                  <a:pt x="842" y="1359"/>
                  <a:pt x="842" y="1359"/>
                  <a:pt x="842" y="1359"/>
                </a:cubicBezTo>
                <a:cubicBezTo>
                  <a:pt x="841" y="1358"/>
                  <a:pt x="839" y="1357"/>
                  <a:pt x="836" y="1357"/>
                </a:cubicBezTo>
                <a:cubicBezTo>
                  <a:pt x="836" y="1360"/>
                  <a:pt x="836" y="1360"/>
                  <a:pt x="836" y="1360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26" y="1359"/>
                  <a:pt x="826" y="1359"/>
                  <a:pt x="826" y="1359"/>
                </a:cubicBezTo>
                <a:cubicBezTo>
                  <a:pt x="826" y="1361"/>
                  <a:pt x="826" y="1361"/>
                  <a:pt x="826" y="1361"/>
                </a:cubicBezTo>
                <a:cubicBezTo>
                  <a:pt x="820" y="1362"/>
                  <a:pt x="820" y="1362"/>
                  <a:pt x="820" y="1362"/>
                </a:cubicBezTo>
                <a:cubicBezTo>
                  <a:pt x="819" y="1362"/>
                  <a:pt x="818" y="1362"/>
                  <a:pt x="818" y="1361"/>
                </a:cubicBezTo>
                <a:cubicBezTo>
                  <a:pt x="817" y="1364"/>
                  <a:pt x="817" y="1364"/>
                  <a:pt x="817" y="1364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799" y="1361"/>
                  <a:pt x="799" y="1361"/>
                  <a:pt x="799" y="1361"/>
                </a:cubicBezTo>
                <a:cubicBezTo>
                  <a:pt x="799" y="1362"/>
                  <a:pt x="799" y="1362"/>
                  <a:pt x="799" y="1362"/>
                </a:cubicBezTo>
                <a:cubicBezTo>
                  <a:pt x="793" y="1362"/>
                  <a:pt x="793" y="1362"/>
                  <a:pt x="793" y="1362"/>
                </a:cubicBezTo>
                <a:cubicBezTo>
                  <a:pt x="792" y="1362"/>
                  <a:pt x="791" y="1363"/>
                  <a:pt x="791" y="1364"/>
                </a:cubicBezTo>
                <a:lnTo>
                  <a:pt x="782" y="1369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ja-JP" altLang="en-US" noProof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 algn="l">
              <a:defRPr sz="3600" b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  <p:sp>
        <p:nvSpPr>
          <p:cNvPr id="3" name="図プレースホルダー 2" descr="画像を追加する空のプレースホルダー。プレースホルダーをクリックし、追加する画像を選択します"/>
          <p:cNvSpPr>
            <a:spLocks noGrp="1"/>
          </p:cNvSpPr>
          <p:nvPr>
            <p:ph type="pic" idx="1"/>
          </p:nvPr>
        </p:nvSpPr>
        <p:spPr>
          <a:xfrm>
            <a:off x="1706880" y="2087880"/>
            <a:ext cx="5784978" cy="3886200"/>
          </a:xfrm>
          <a:solidFill>
            <a:schemeClr val="bg2">
              <a:lumMod val="40000"/>
              <a:lumOff val="60000"/>
            </a:schemeClr>
          </a:solidFill>
        </p:spPr>
        <p:txBody>
          <a:bodyPr rtlCol="0">
            <a:normAutofit/>
          </a:bodyPr>
          <a:lstStyle>
            <a:lvl1pPr marL="0" indent="0" algn="ctr">
              <a:buNone/>
              <a:defRPr sz="28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ja-JP" altLang="en-US" noProof="0"/>
              <a:t>アイコンをクリックして図を追加</a:t>
            </a:r>
            <a:endParaRPr lang="ja-JP" altLang="en-US" noProof="0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923211" y="3429000"/>
            <a:ext cx="2743200" cy="25146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20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ja-JP" altLang="en-US" noProof="0" dirty="0"/>
              <a:t>フッターを追加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8532812" y="6420898"/>
            <a:ext cx="1239945" cy="236030"/>
          </a:xfrm>
        </p:spPr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9D79191F-BE75-49EF-8935-E329CAFE2419}" type="datetime4">
              <a:rPr lang="ja-JP" altLang="en-US" smtClean="0"/>
              <a:pPr/>
              <a:t>2021年3月22日</a:t>
            </a:fld>
            <a:endParaRPr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693B167E-EA96-4147-81DE-549160052C22}" type="slidenum">
              <a:rPr lang="en-US" altLang="ja-JP" noProof="0" smtClean="0"/>
              <a:pPr/>
              <a:t>‹#›</a:t>
            </a:fld>
            <a:endParaRPr lang="ja-JP" altLang="en-US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1522413" y="189723"/>
            <a:ext cx="9144000" cy="11445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ja-JP" altLang="en-US" noProof="0" dirty="0"/>
              <a:t>クリックしてマスター タイトルのスタイルを編集します</a:t>
            </a:r>
          </a:p>
        </p:txBody>
      </p:sp>
      <p:pic>
        <p:nvPicPr>
          <p:cNvPr id="13" name="画像 12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hidden">
          <a:xfrm>
            <a:off x="0" y="1628776"/>
            <a:ext cx="12188825" cy="522922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長方形 16"/>
          <p:cNvSpPr/>
          <p:nvPr/>
        </p:nvSpPr>
        <p:spPr bwMode="hidden">
          <a:xfrm>
            <a:off x="0" y="1535908"/>
            <a:ext cx="12188825" cy="5322093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ja-JP" altLang="en-US" noProof="0" dirty="0"/>
              <a:t>クリックしてマスター テキストのスタイルを編集</a:t>
            </a:r>
          </a:p>
          <a:p>
            <a:pPr lvl="1" rtl="0"/>
            <a:r>
              <a:rPr lang="ja-JP" altLang="en-US" noProof="0" dirty="0"/>
              <a:t>第 </a:t>
            </a:r>
            <a:r>
              <a:rPr lang="en-US" altLang="ja-JP" noProof="0" dirty="0"/>
              <a:t>2 </a:t>
            </a:r>
            <a:r>
              <a:rPr lang="ja-JP" altLang="en-US" noProof="0" dirty="0"/>
              <a:t>レベル</a:t>
            </a:r>
          </a:p>
          <a:p>
            <a:pPr lvl="2" rtl="0"/>
            <a:r>
              <a:rPr lang="ja-JP" altLang="en-US" noProof="0" dirty="0"/>
              <a:t>第 </a:t>
            </a:r>
            <a:r>
              <a:rPr lang="en-US" altLang="ja-JP" noProof="0" dirty="0"/>
              <a:t>3 </a:t>
            </a:r>
            <a:r>
              <a:rPr lang="ja-JP" altLang="en-US" noProof="0" dirty="0"/>
              <a:t>レベル</a:t>
            </a:r>
          </a:p>
          <a:p>
            <a:pPr lvl="3" rtl="0"/>
            <a:r>
              <a:rPr lang="ja-JP" altLang="en-US" noProof="0" dirty="0"/>
              <a:t>第 </a:t>
            </a:r>
            <a:r>
              <a:rPr lang="en-US" altLang="ja-JP" noProof="0" dirty="0"/>
              <a:t>4 </a:t>
            </a:r>
            <a:r>
              <a:rPr lang="ja-JP" altLang="en-US" noProof="0" dirty="0"/>
              <a:t>レベル</a:t>
            </a:r>
          </a:p>
          <a:p>
            <a:pPr lvl="4" rtl="0"/>
            <a:r>
              <a:rPr lang="ja-JP" altLang="en-US" noProof="0" dirty="0"/>
              <a:t>第 </a:t>
            </a:r>
            <a:r>
              <a:rPr lang="en-US" altLang="ja-JP" noProof="0" dirty="0"/>
              <a:t>5 </a:t>
            </a:r>
            <a:r>
              <a:rPr lang="ja-JP" altLang="en-US" noProof="0" dirty="0"/>
              <a:t>レベル</a:t>
            </a: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1522413" y="6420898"/>
            <a:ext cx="7010399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ja-JP" altLang="en-US" noProof="0" dirty="0"/>
              <a:t>フッターを追加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532812" y="6420898"/>
            <a:ext cx="1239945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BE7D9E24-A045-4B7E-BBAA-7930D2349493}" type="datetime4">
              <a:rPr lang="ja-JP" altLang="en-US" smtClean="0"/>
              <a:pPr/>
              <a:t>2021年3月22日</a:t>
            </a:fld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0027920" y="6420898"/>
            <a:ext cx="638493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693B167E-EA96-4147-81DE-549160052C22}" type="slidenum">
              <a:rPr lang="en-US" altLang="ja-JP" noProof="0" smtClean="0"/>
              <a:pPr/>
              <a:t>‹#›</a:t>
            </a:fld>
            <a:endParaRPr lang="ja-JP" altLang="en-US" noProof="0" dirty="0"/>
          </a:p>
        </p:txBody>
      </p:sp>
      <p:sp>
        <p:nvSpPr>
          <p:cNvPr id="38" name="フリーフォーム 9"/>
          <p:cNvSpPr>
            <a:spLocks/>
          </p:cNvSpPr>
          <p:nvPr/>
        </p:nvSpPr>
        <p:spPr bwMode="white">
          <a:xfrm>
            <a:off x="1057" y="1470256"/>
            <a:ext cx="1218671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ja-JP" altLang="en-US" noProof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3" r:id="rId10"/>
    <p:sldLayoutId id="2147483674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600" b="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10000"/>
        <a:buFont typeface="Arial" pitchFamily="34" charset="0"/>
        <a:buChar char="▪"/>
        <a:defRPr kumimoji="1" sz="24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1pPr>
      <a:lvl2pPr marL="682625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kumimoji="1" sz="20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2pPr>
      <a:lvl3pPr marL="109728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kumimoji="1" sz="18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3pPr>
      <a:lvl4pPr marL="150876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kumimoji="1" sz="16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4pPr>
      <a:lvl5pPr marL="192024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kumimoji="1" sz="16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5pPr>
      <a:lvl6pPr marL="233172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15468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56616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F7865C3-E29F-4CA9-904F-7A3FC6D3F3ED}"/>
              </a:ext>
            </a:extLst>
          </p:cNvPr>
          <p:cNvSpPr txBox="1"/>
          <p:nvPr/>
        </p:nvSpPr>
        <p:spPr>
          <a:xfrm>
            <a:off x="1917948" y="1844824"/>
            <a:ext cx="8640960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今日の学習課題</a:t>
            </a:r>
            <a:endParaRPr kumimoji="1" lang="en-US" altLang="ja-JP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endParaRPr kumimoji="1" lang="en-US" altLang="ja-JP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r>
              <a:rPr kumimoji="1" lang="ja-JP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「江戸幕府は、民衆を</a:t>
            </a:r>
            <a:endParaRPr kumimoji="1" lang="en-US" altLang="ja-JP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r>
              <a:rPr kumimoji="1" lang="ja-JP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　どのように統制したのだろう」</a:t>
            </a:r>
            <a:endParaRPr kumimoji="1" lang="en-US" altLang="ja-JP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6178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6284FC6-75E0-435C-9CF3-F4F84DD5DD67}"/>
              </a:ext>
            </a:extLst>
          </p:cNvPr>
          <p:cNvSpPr txBox="1"/>
          <p:nvPr/>
        </p:nvSpPr>
        <p:spPr>
          <a:xfrm>
            <a:off x="405780" y="404664"/>
            <a:ext cx="8280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１　江戸時代の身分制度のしくみ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BCDEC6E-2D23-4C49-B074-07F0D4E74C67}"/>
              </a:ext>
            </a:extLst>
          </p:cNvPr>
          <p:cNvSpPr txBox="1"/>
          <p:nvPr/>
        </p:nvSpPr>
        <p:spPr>
          <a:xfrm>
            <a:off x="189756" y="1844824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（１）住む場所と身分</a:t>
            </a:r>
          </a:p>
        </p:txBody>
      </p: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67F6898B-6338-4338-939B-AD0A666AD412}"/>
              </a:ext>
            </a:extLst>
          </p:cNvPr>
          <p:cNvGrpSpPr/>
          <p:nvPr/>
        </p:nvGrpSpPr>
        <p:grpSpPr>
          <a:xfrm>
            <a:off x="4893798" y="2935330"/>
            <a:ext cx="3960440" cy="2652102"/>
            <a:chOff x="3142084" y="3729226"/>
            <a:chExt cx="3960440" cy="2652102"/>
          </a:xfrm>
        </p:grpSpPr>
        <p:sp>
          <p:nvSpPr>
            <p:cNvPr id="12" name="楕円 11">
              <a:extLst>
                <a:ext uri="{FF2B5EF4-FFF2-40B4-BE49-F238E27FC236}">
                  <a16:creationId xmlns:a16="http://schemas.microsoft.com/office/drawing/2014/main" id="{A950D5AB-FEB4-43D4-ACD7-914A568A9B12}"/>
                </a:ext>
              </a:extLst>
            </p:cNvPr>
            <p:cNvSpPr/>
            <p:nvPr/>
          </p:nvSpPr>
          <p:spPr>
            <a:xfrm>
              <a:off x="3142084" y="3729226"/>
              <a:ext cx="3960440" cy="26521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楕円 9">
              <a:extLst>
                <a:ext uri="{FF2B5EF4-FFF2-40B4-BE49-F238E27FC236}">
                  <a16:creationId xmlns:a16="http://schemas.microsoft.com/office/drawing/2014/main" id="{D57316C0-13B2-4059-8AB0-7A51912B6A85}"/>
                </a:ext>
              </a:extLst>
            </p:cNvPr>
            <p:cNvSpPr/>
            <p:nvPr/>
          </p:nvSpPr>
          <p:spPr>
            <a:xfrm>
              <a:off x="3790156" y="3729226"/>
              <a:ext cx="2592290" cy="1571982"/>
            </a:xfrm>
            <a:prstGeom prst="ellipse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楕円 7">
              <a:extLst>
                <a:ext uri="{FF2B5EF4-FFF2-40B4-BE49-F238E27FC236}">
                  <a16:creationId xmlns:a16="http://schemas.microsoft.com/office/drawing/2014/main" id="{5CDC4A08-3E30-431D-948C-5BABFFC90DA1}"/>
                </a:ext>
              </a:extLst>
            </p:cNvPr>
            <p:cNvSpPr/>
            <p:nvPr/>
          </p:nvSpPr>
          <p:spPr>
            <a:xfrm>
              <a:off x="4366220" y="3729226"/>
              <a:ext cx="1440160" cy="70788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D292E8D0-3224-4C8F-AF2B-E12A38B40899}"/>
                </a:ext>
              </a:extLst>
            </p:cNvPr>
            <p:cNvSpPr txBox="1"/>
            <p:nvPr/>
          </p:nvSpPr>
          <p:spPr>
            <a:xfrm>
              <a:off x="4438229" y="3787299"/>
              <a:ext cx="12961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dirty="0"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将　軍</a:t>
              </a:r>
              <a:endParaRPr kumimoji="1" lang="en-US" altLang="ja-JP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endParaRPr>
            </a:p>
            <a:p>
              <a:pPr algn="ctr"/>
              <a:r>
                <a:rPr kumimoji="1" lang="ja-JP" altLang="en-US" dirty="0"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（江戸）</a:t>
              </a:r>
            </a:p>
          </p:txBody>
        </p:sp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437569EB-D762-4560-8AE4-8082B0C4B572}"/>
                </a:ext>
              </a:extLst>
            </p:cNvPr>
            <p:cNvSpPr txBox="1"/>
            <p:nvPr/>
          </p:nvSpPr>
          <p:spPr>
            <a:xfrm>
              <a:off x="4294212" y="4931876"/>
              <a:ext cx="15841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dirty="0"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（武家屋敷）</a:t>
              </a:r>
            </a:p>
          </p:txBody>
        </p: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C38FBB89-C0A6-46DE-950D-750897E3DD95}"/>
                </a:ext>
              </a:extLst>
            </p:cNvPr>
            <p:cNvSpPr txBox="1"/>
            <p:nvPr/>
          </p:nvSpPr>
          <p:spPr>
            <a:xfrm>
              <a:off x="4438229" y="5949280"/>
              <a:ext cx="15841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dirty="0"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（城下町）</a:t>
              </a:r>
            </a:p>
          </p:txBody>
        </p:sp>
      </p:grp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F10EE454-DF9F-468C-853D-50A08424601D}"/>
              </a:ext>
            </a:extLst>
          </p:cNvPr>
          <p:cNvGrpSpPr/>
          <p:nvPr/>
        </p:nvGrpSpPr>
        <p:grpSpPr>
          <a:xfrm>
            <a:off x="4355982" y="1923802"/>
            <a:ext cx="2124236" cy="1080120"/>
            <a:chOff x="4114192" y="1916832"/>
            <a:chExt cx="2124236" cy="1080120"/>
          </a:xfrm>
        </p:grpSpPr>
        <p:sp>
          <p:nvSpPr>
            <p:cNvPr id="17" name="楕円 16">
              <a:extLst>
                <a:ext uri="{FF2B5EF4-FFF2-40B4-BE49-F238E27FC236}">
                  <a16:creationId xmlns:a16="http://schemas.microsoft.com/office/drawing/2014/main" id="{C4B341C1-9A10-4821-88E0-823425C6513F}"/>
                </a:ext>
              </a:extLst>
            </p:cNvPr>
            <p:cNvSpPr/>
            <p:nvPr/>
          </p:nvSpPr>
          <p:spPr>
            <a:xfrm>
              <a:off x="4114192" y="1916832"/>
              <a:ext cx="2124236" cy="108012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テキスト ボックス 17">
              <a:extLst>
                <a:ext uri="{FF2B5EF4-FFF2-40B4-BE49-F238E27FC236}">
                  <a16:creationId xmlns:a16="http://schemas.microsoft.com/office/drawing/2014/main" id="{30DDC57F-D4E2-4DC7-BF08-FD2DF0AD023B}"/>
                </a:ext>
              </a:extLst>
            </p:cNvPr>
            <p:cNvSpPr txBox="1"/>
            <p:nvPr/>
          </p:nvSpPr>
          <p:spPr>
            <a:xfrm>
              <a:off x="4654253" y="2605554"/>
              <a:ext cx="11521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dirty="0"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（漁村）</a:t>
              </a:r>
            </a:p>
          </p:txBody>
        </p:sp>
      </p:grpSp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77F7A680-64D8-40F3-B479-E6184C140E53}"/>
              </a:ext>
            </a:extLst>
          </p:cNvPr>
          <p:cNvGrpSpPr/>
          <p:nvPr/>
        </p:nvGrpSpPr>
        <p:grpSpPr>
          <a:xfrm>
            <a:off x="7425322" y="1775140"/>
            <a:ext cx="2124236" cy="1080120"/>
            <a:chOff x="4114192" y="1916832"/>
            <a:chExt cx="2124236" cy="1080120"/>
          </a:xfrm>
        </p:grpSpPr>
        <p:sp>
          <p:nvSpPr>
            <p:cNvPr id="21" name="楕円 20">
              <a:extLst>
                <a:ext uri="{FF2B5EF4-FFF2-40B4-BE49-F238E27FC236}">
                  <a16:creationId xmlns:a16="http://schemas.microsoft.com/office/drawing/2014/main" id="{9D396127-58B0-4CB6-B6CB-4A92B4C832DD}"/>
                </a:ext>
              </a:extLst>
            </p:cNvPr>
            <p:cNvSpPr/>
            <p:nvPr/>
          </p:nvSpPr>
          <p:spPr>
            <a:xfrm>
              <a:off x="4114192" y="1916832"/>
              <a:ext cx="2124236" cy="108012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テキスト ボックス 21">
              <a:extLst>
                <a:ext uri="{FF2B5EF4-FFF2-40B4-BE49-F238E27FC236}">
                  <a16:creationId xmlns:a16="http://schemas.microsoft.com/office/drawing/2014/main" id="{2779239E-79C8-452C-A54A-9893E6836DF7}"/>
                </a:ext>
              </a:extLst>
            </p:cNvPr>
            <p:cNvSpPr txBox="1"/>
            <p:nvPr/>
          </p:nvSpPr>
          <p:spPr>
            <a:xfrm>
              <a:off x="4654253" y="2605554"/>
              <a:ext cx="11521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dirty="0"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（山村）</a:t>
              </a:r>
            </a:p>
          </p:txBody>
        </p:sp>
      </p:grpSp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64A9D038-0D5C-42CC-8720-8C877D430482}"/>
              </a:ext>
            </a:extLst>
          </p:cNvPr>
          <p:cNvGrpSpPr/>
          <p:nvPr/>
        </p:nvGrpSpPr>
        <p:grpSpPr>
          <a:xfrm>
            <a:off x="9694814" y="3003555"/>
            <a:ext cx="2124236" cy="1080120"/>
            <a:chOff x="4114192" y="1916832"/>
            <a:chExt cx="2124236" cy="1080120"/>
          </a:xfrm>
        </p:grpSpPr>
        <p:sp>
          <p:nvSpPr>
            <p:cNvPr id="24" name="楕円 23">
              <a:extLst>
                <a:ext uri="{FF2B5EF4-FFF2-40B4-BE49-F238E27FC236}">
                  <a16:creationId xmlns:a16="http://schemas.microsoft.com/office/drawing/2014/main" id="{0D4AB704-A8AC-4EE8-9A24-599A7AA32109}"/>
                </a:ext>
              </a:extLst>
            </p:cNvPr>
            <p:cNvSpPr/>
            <p:nvPr/>
          </p:nvSpPr>
          <p:spPr>
            <a:xfrm>
              <a:off x="4114192" y="1916832"/>
              <a:ext cx="2124236" cy="108012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テキスト ボックス 24">
              <a:extLst>
                <a:ext uri="{FF2B5EF4-FFF2-40B4-BE49-F238E27FC236}">
                  <a16:creationId xmlns:a16="http://schemas.microsoft.com/office/drawing/2014/main" id="{92F8FED8-4662-4E1F-9277-A831E8E97143}"/>
                </a:ext>
              </a:extLst>
            </p:cNvPr>
            <p:cNvSpPr txBox="1"/>
            <p:nvPr/>
          </p:nvSpPr>
          <p:spPr>
            <a:xfrm>
              <a:off x="4546242" y="2615044"/>
              <a:ext cx="13681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dirty="0"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（宿場町）</a:t>
              </a:r>
            </a:p>
          </p:txBody>
        </p:sp>
      </p:grpSp>
      <p:grpSp>
        <p:nvGrpSpPr>
          <p:cNvPr id="26" name="グループ化 25">
            <a:extLst>
              <a:ext uri="{FF2B5EF4-FFF2-40B4-BE49-F238E27FC236}">
                <a16:creationId xmlns:a16="http://schemas.microsoft.com/office/drawing/2014/main" id="{009A7651-91B3-4126-BF70-AF318982074D}"/>
              </a:ext>
            </a:extLst>
          </p:cNvPr>
          <p:cNvGrpSpPr/>
          <p:nvPr/>
        </p:nvGrpSpPr>
        <p:grpSpPr>
          <a:xfrm>
            <a:off x="7262130" y="5637877"/>
            <a:ext cx="2124236" cy="1080120"/>
            <a:chOff x="4114192" y="1916832"/>
            <a:chExt cx="2124236" cy="1080120"/>
          </a:xfrm>
        </p:grpSpPr>
        <p:sp>
          <p:nvSpPr>
            <p:cNvPr id="27" name="楕円 26">
              <a:extLst>
                <a:ext uri="{FF2B5EF4-FFF2-40B4-BE49-F238E27FC236}">
                  <a16:creationId xmlns:a16="http://schemas.microsoft.com/office/drawing/2014/main" id="{588FB300-1788-42C6-AFBF-F3A37B724931}"/>
                </a:ext>
              </a:extLst>
            </p:cNvPr>
            <p:cNvSpPr/>
            <p:nvPr/>
          </p:nvSpPr>
          <p:spPr>
            <a:xfrm>
              <a:off x="4114192" y="1916832"/>
              <a:ext cx="2124236" cy="108012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テキスト ボックス 27">
              <a:extLst>
                <a:ext uri="{FF2B5EF4-FFF2-40B4-BE49-F238E27FC236}">
                  <a16:creationId xmlns:a16="http://schemas.microsoft.com/office/drawing/2014/main" id="{830869CC-F3C0-441D-BA97-58C125702ADE}"/>
                </a:ext>
              </a:extLst>
            </p:cNvPr>
            <p:cNvSpPr txBox="1"/>
            <p:nvPr/>
          </p:nvSpPr>
          <p:spPr>
            <a:xfrm>
              <a:off x="4654253" y="2605554"/>
              <a:ext cx="11521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dirty="0"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（農村）</a:t>
              </a:r>
            </a:p>
          </p:txBody>
        </p:sp>
      </p:grpSp>
      <p:grpSp>
        <p:nvGrpSpPr>
          <p:cNvPr id="29" name="グループ化 28">
            <a:extLst>
              <a:ext uri="{FF2B5EF4-FFF2-40B4-BE49-F238E27FC236}">
                <a16:creationId xmlns:a16="http://schemas.microsoft.com/office/drawing/2014/main" id="{250812A2-B202-441B-A04E-18FD0A6586C1}"/>
              </a:ext>
            </a:extLst>
          </p:cNvPr>
          <p:cNvGrpSpPr/>
          <p:nvPr/>
        </p:nvGrpSpPr>
        <p:grpSpPr>
          <a:xfrm>
            <a:off x="1971956" y="2924944"/>
            <a:ext cx="2124236" cy="1080120"/>
            <a:chOff x="4114192" y="1916832"/>
            <a:chExt cx="2124236" cy="1080120"/>
          </a:xfrm>
        </p:grpSpPr>
        <p:sp>
          <p:nvSpPr>
            <p:cNvPr id="30" name="楕円 29">
              <a:extLst>
                <a:ext uri="{FF2B5EF4-FFF2-40B4-BE49-F238E27FC236}">
                  <a16:creationId xmlns:a16="http://schemas.microsoft.com/office/drawing/2014/main" id="{D4F3EC44-F827-458D-8E41-395DD624D3FF}"/>
                </a:ext>
              </a:extLst>
            </p:cNvPr>
            <p:cNvSpPr/>
            <p:nvPr/>
          </p:nvSpPr>
          <p:spPr>
            <a:xfrm>
              <a:off x="4114192" y="1916832"/>
              <a:ext cx="2124236" cy="108012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テキスト ボックス 30">
              <a:extLst>
                <a:ext uri="{FF2B5EF4-FFF2-40B4-BE49-F238E27FC236}">
                  <a16:creationId xmlns:a16="http://schemas.microsoft.com/office/drawing/2014/main" id="{F8E061B6-2E26-4CDB-9833-1A2658F20A24}"/>
                </a:ext>
              </a:extLst>
            </p:cNvPr>
            <p:cNvSpPr txBox="1"/>
            <p:nvPr/>
          </p:nvSpPr>
          <p:spPr>
            <a:xfrm>
              <a:off x="4654253" y="2605554"/>
              <a:ext cx="11521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dirty="0"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（京都）</a:t>
              </a:r>
            </a:p>
          </p:txBody>
        </p:sp>
      </p:grpSp>
      <p:grpSp>
        <p:nvGrpSpPr>
          <p:cNvPr id="32" name="グループ化 31">
            <a:extLst>
              <a:ext uri="{FF2B5EF4-FFF2-40B4-BE49-F238E27FC236}">
                <a16:creationId xmlns:a16="http://schemas.microsoft.com/office/drawing/2014/main" id="{36788FCD-0E45-4AEA-92F2-417E51E34F14}"/>
              </a:ext>
            </a:extLst>
          </p:cNvPr>
          <p:cNvGrpSpPr/>
          <p:nvPr/>
        </p:nvGrpSpPr>
        <p:grpSpPr>
          <a:xfrm>
            <a:off x="2494013" y="4221088"/>
            <a:ext cx="2124236" cy="1080120"/>
            <a:chOff x="4114192" y="1916832"/>
            <a:chExt cx="2124236" cy="1080120"/>
          </a:xfrm>
        </p:grpSpPr>
        <p:sp>
          <p:nvSpPr>
            <p:cNvPr id="33" name="楕円 32">
              <a:extLst>
                <a:ext uri="{FF2B5EF4-FFF2-40B4-BE49-F238E27FC236}">
                  <a16:creationId xmlns:a16="http://schemas.microsoft.com/office/drawing/2014/main" id="{AB3FE5A6-0FE1-4F55-9CA3-3ED91E15F457}"/>
                </a:ext>
              </a:extLst>
            </p:cNvPr>
            <p:cNvSpPr/>
            <p:nvPr/>
          </p:nvSpPr>
          <p:spPr>
            <a:xfrm>
              <a:off x="4114192" y="1916832"/>
              <a:ext cx="2124236" cy="108012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テキスト ボックス 33">
              <a:extLst>
                <a:ext uri="{FF2B5EF4-FFF2-40B4-BE49-F238E27FC236}">
                  <a16:creationId xmlns:a16="http://schemas.microsoft.com/office/drawing/2014/main" id="{0EA98425-2076-406E-B683-3C3C0C1E1072}"/>
                </a:ext>
              </a:extLst>
            </p:cNvPr>
            <p:cNvSpPr txBox="1"/>
            <p:nvPr/>
          </p:nvSpPr>
          <p:spPr>
            <a:xfrm>
              <a:off x="4654253" y="2605554"/>
              <a:ext cx="11521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dirty="0"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（都市）</a:t>
              </a:r>
            </a:p>
          </p:txBody>
        </p:sp>
      </p:grp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99AAB61B-BAEE-40CB-95DF-9B4DCA2890FB}"/>
              </a:ext>
            </a:extLst>
          </p:cNvPr>
          <p:cNvSpPr txBox="1"/>
          <p:nvPr/>
        </p:nvSpPr>
        <p:spPr>
          <a:xfrm>
            <a:off x="9009498" y="2612524"/>
            <a:ext cx="504056" cy="369332"/>
          </a:xfrm>
          <a:prstGeom prst="rect">
            <a:avLst/>
          </a:prstGeom>
          <a:solidFill>
            <a:schemeClr val="tx2">
              <a:lumMod val="85000"/>
              <a:lumOff val="1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bg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寺</a:t>
            </a: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9990F517-0878-45FB-B4B2-0AB20D5CA281}"/>
              </a:ext>
            </a:extLst>
          </p:cNvPr>
          <p:cNvSpPr txBox="1"/>
          <p:nvPr/>
        </p:nvSpPr>
        <p:spPr>
          <a:xfrm>
            <a:off x="6033581" y="1754746"/>
            <a:ext cx="504056" cy="369332"/>
          </a:xfrm>
          <a:prstGeom prst="rect">
            <a:avLst/>
          </a:prstGeom>
          <a:solidFill>
            <a:schemeClr val="tx2">
              <a:lumMod val="85000"/>
              <a:lumOff val="1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bg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寺</a:t>
            </a: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943C6C99-4757-455C-8DE7-F2B54A56FAE4}"/>
              </a:ext>
            </a:extLst>
          </p:cNvPr>
          <p:cNvSpPr txBox="1"/>
          <p:nvPr/>
        </p:nvSpPr>
        <p:spPr>
          <a:xfrm>
            <a:off x="2349996" y="4077072"/>
            <a:ext cx="504056" cy="369332"/>
          </a:xfrm>
          <a:prstGeom prst="rect">
            <a:avLst/>
          </a:prstGeom>
          <a:solidFill>
            <a:schemeClr val="tx2">
              <a:lumMod val="85000"/>
              <a:lumOff val="1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bg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寺</a:t>
            </a: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FBD8B375-96C8-4548-871A-1032B51E5E2E}"/>
              </a:ext>
            </a:extLst>
          </p:cNvPr>
          <p:cNvSpPr txBox="1"/>
          <p:nvPr/>
        </p:nvSpPr>
        <p:spPr>
          <a:xfrm>
            <a:off x="11387002" y="3797367"/>
            <a:ext cx="504056" cy="369332"/>
          </a:xfrm>
          <a:prstGeom prst="rect">
            <a:avLst/>
          </a:prstGeom>
          <a:solidFill>
            <a:schemeClr val="tx2">
              <a:lumMod val="85000"/>
              <a:lumOff val="1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bg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寺</a:t>
            </a: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DA3945C4-E8E7-4A97-9DBD-B4517D38E260}"/>
              </a:ext>
            </a:extLst>
          </p:cNvPr>
          <p:cNvSpPr txBox="1"/>
          <p:nvPr/>
        </p:nvSpPr>
        <p:spPr>
          <a:xfrm>
            <a:off x="8820135" y="5421346"/>
            <a:ext cx="504056" cy="369332"/>
          </a:xfrm>
          <a:prstGeom prst="rect">
            <a:avLst/>
          </a:prstGeom>
          <a:solidFill>
            <a:schemeClr val="tx2">
              <a:lumMod val="85000"/>
              <a:lumOff val="1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bg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寺</a:t>
            </a:r>
          </a:p>
        </p:txBody>
      </p:sp>
      <p:sp>
        <p:nvSpPr>
          <p:cNvPr id="40" name="楕円 39">
            <a:extLst>
              <a:ext uri="{FF2B5EF4-FFF2-40B4-BE49-F238E27FC236}">
                <a16:creationId xmlns:a16="http://schemas.microsoft.com/office/drawing/2014/main" id="{65FD3F57-7E0C-4656-99D9-BD563F5A69DC}"/>
              </a:ext>
            </a:extLst>
          </p:cNvPr>
          <p:cNvSpPr/>
          <p:nvPr/>
        </p:nvSpPr>
        <p:spPr>
          <a:xfrm>
            <a:off x="6919090" y="1341655"/>
            <a:ext cx="1296146" cy="7061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楕円 40">
            <a:extLst>
              <a:ext uri="{FF2B5EF4-FFF2-40B4-BE49-F238E27FC236}">
                <a16:creationId xmlns:a16="http://schemas.microsoft.com/office/drawing/2014/main" id="{680A6519-9757-417F-9022-072670106BD8}"/>
              </a:ext>
            </a:extLst>
          </p:cNvPr>
          <p:cNvSpPr/>
          <p:nvPr/>
        </p:nvSpPr>
        <p:spPr>
          <a:xfrm>
            <a:off x="10588801" y="2433900"/>
            <a:ext cx="1296146" cy="7061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楕円 41">
            <a:extLst>
              <a:ext uri="{FF2B5EF4-FFF2-40B4-BE49-F238E27FC236}">
                <a16:creationId xmlns:a16="http://schemas.microsoft.com/office/drawing/2014/main" id="{31DF133F-D064-4AB9-B85D-DF52A5140C4C}"/>
              </a:ext>
            </a:extLst>
          </p:cNvPr>
          <p:cNvSpPr/>
          <p:nvPr/>
        </p:nvSpPr>
        <p:spPr>
          <a:xfrm>
            <a:off x="3380489" y="2460625"/>
            <a:ext cx="1296146" cy="7061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楕円 42">
            <a:extLst>
              <a:ext uri="{FF2B5EF4-FFF2-40B4-BE49-F238E27FC236}">
                <a16:creationId xmlns:a16="http://schemas.microsoft.com/office/drawing/2014/main" id="{33430F4E-ED55-409F-8ACF-0E61A2470215}"/>
              </a:ext>
            </a:extLst>
          </p:cNvPr>
          <p:cNvSpPr/>
          <p:nvPr/>
        </p:nvSpPr>
        <p:spPr>
          <a:xfrm>
            <a:off x="4066428" y="3831674"/>
            <a:ext cx="1296146" cy="7061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楕円 43">
            <a:extLst>
              <a:ext uri="{FF2B5EF4-FFF2-40B4-BE49-F238E27FC236}">
                <a16:creationId xmlns:a16="http://schemas.microsoft.com/office/drawing/2014/main" id="{EAD4826E-B460-447B-B9AC-FEBE7F97B3B6}"/>
              </a:ext>
            </a:extLst>
          </p:cNvPr>
          <p:cNvSpPr/>
          <p:nvPr/>
        </p:nvSpPr>
        <p:spPr>
          <a:xfrm>
            <a:off x="7679458" y="5068274"/>
            <a:ext cx="1296146" cy="7061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3F3F804B-581A-4027-AD5E-86407B401BB7}"/>
              </a:ext>
            </a:extLst>
          </p:cNvPr>
          <p:cNvSpPr txBox="1"/>
          <p:nvPr/>
        </p:nvSpPr>
        <p:spPr>
          <a:xfrm>
            <a:off x="8324248" y="3471198"/>
            <a:ext cx="504056" cy="369332"/>
          </a:xfrm>
          <a:prstGeom prst="rect">
            <a:avLst/>
          </a:prstGeom>
          <a:solidFill>
            <a:schemeClr val="tx2">
              <a:lumMod val="85000"/>
              <a:lumOff val="1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bg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寺</a:t>
            </a:r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D234962F-9EC5-410C-B464-220D0258143B}"/>
              </a:ext>
            </a:extLst>
          </p:cNvPr>
          <p:cNvSpPr txBox="1"/>
          <p:nvPr/>
        </p:nvSpPr>
        <p:spPr>
          <a:xfrm>
            <a:off x="10267670" y="166137"/>
            <a:ext cx="1801070" cy="477054"/>
          </a:xfrm>
          <a:prstGeom prst="rect">
            <a:avLst/>
          </a:prstGeom>
          <a:solidFill>
            <a:schemeClr val="bg1"/>
          </a:solidFill>
        </p:spPr>
        <p:txBody>
          <a:bodyPr wrap="square" bIns="0" rtlCol="0">
            <a:spAutoFit/>
          </a:bodyPr>
          <a:lstStyle/>
          <a:p>
            <a:pPr algn="ctr"/>
            <a:r>
              <a:rPr kumimoji="1" lang="ja-JP" altLang="en-US" sz="2800" dirty="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百姓身分</a:t>
            </a:r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7E6E5603-8EA6-4753-BF22-3EE6AC1D72DD}"/>
              </a:ext>
            </a:extLst>
          </p:cNvPr>
          <p:cNvSpPr txBox="1"/>
          <p:nvPr/>
        </p:nvSpPr>
        <p:spPr>
          <a:xfrm>
            <a:off x="10267670" y="776664"/>
            <a:ext cx="1801070" cy="477054"/>
          </a:xfrm>
          <a:prstGeom prst="rect">
            <a:avLst/>
          </a:prstGeom>
          <a:solidFill>
            <a:schemeClr val="bg1"/>
          </a:solidFill>
        </p:spPr>
        <p:txBody>
          <a:bodyPr wrap="square" bIns="0" rtlCol="0">
            <a:spAutoFit/>
          </a:bodyPr>
          <a:lstStyle/>
          <a:p>
            <a:pPr algn="ctr"/>
            <a:r>
              <a:rPr kumimoji="1" lang="ja-JP" altLang="en-US" sz="2800" dirty="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百姓身分</a:t>
            </a:r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BD2C9429-FEF4-4D51-8F90-B18E042BB9DD}"/>
              </a:ext>
            </a:extLst>
          </p:cNvPr>
          <p:cNvSpPr txBox="1"/>
          <p:nvPr/>
        </p:nvSpPr>
        <p:spPr>
          <a:xfrm>
            <a:off x="10267670" y="1349318"/>
            <a:ext cx="1801070" cy="477054"/>
          </a:xfrm>
          <a:prstGeom prst="rect">
            <a:avLst/>
          </a:prstGeom>
          <a:solidFill>
            <a:schemeClr val="bg1"/>
          </a:solidFill>
        </p:spPr>
        <p:txBody>
          <a:bodyPr wrap="square" bIns="0" rtlCol="0">
            <a:spAutoFit/>
          </a:bodyPr>
          <a:lstStyle/>
          <a:p>
            <a:pPr algn="ctr"/>
            <a:r>
              <a:rPr kumimoji="1" lang="ja-JP" altLang="en-US" sz="2800" dirty="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百姓身分</a:t>
            </a:r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2068EC25-B597-48CD-89EB-7C67A7E7CDC9}"/>
              </a:ext>
            </a:extLst>
          </p:cNvPr>
          <p:cNvSpPr txBox="1"/>
          <p:nvPr/>
        </p:nvSpPr>
        <p:spPr>
          <a:xfrm>
            <a:off x="105934" y="2340567"/>
            <a:ext cx="1801070" cy="477054"/>
          </a:xfrm>
          <a:prstGeom prst="rect">
            <a:avLst/>
          </a:prstGeom>
          <a:solidFill>
            <a:schemeClr val="bg1"/>
          </a:solidFill>
        </p:spPr>
        <p:txBody>
          <a:bodyPr wrap="square" bIns="0" rtlCol="0">
            <a:spAutoFit/>
          </a:bodyPr>
          <a:lstStyle/>
          <a:p>
            <a:pPr algn="ctr"/>
            <a:r>
              <a:rPr kumimoji="1" lang="ja-JP" altLang="en-US" sz="2800" dirty="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町人身分</a:t>
            </a:r>
          </a:p>
        </p:txBody>
      </p: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CC70EEFA-1C3E-484F-9ED5-0D6F296C8F8D}"/>
              </a:ext>
            </a:extLst>
          </p:cNvPr>
          <p:cNvSpPr txBox="1"/>
          <p:nvPr/>
        </p:nvSpPr>
        <p:spPr>
          <a:xfrm>
            <a:off x="105934" y="2933892"/>
            <a:ext cx="1801070" cy="477054"/>
          </a:xfrm>
          <a:prstGeom prst="rect">
            <a:avLst/>
          </a:prstGeom>
          <a:solidFill>
            <a:schemeClr val="bg1"/>
          </a:solidFill>
        </p:spPr>
        <p:txBody>
          <a:bodyPr wrap="square" bIns="0" rtlCol="0">
            <a:spAutoFit/>
          </a:bodyPr>
          <a:lstStyle/>
          <a:p>
            <a:pPr algn="ctr"/>
            <a:r>
              <a:rPr kumimoji="1" lang="ja-JP" altLang="en-US" sz="2800" dirty="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町人身分</a:t>
            </a: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2236C93A-8994-49A4-AD6D-FFC337D30F8F}"/>
              </a:ext>
            </a:extLst>
          </p:cNvPr>
          <p:cNvSpPr txBox="1"/>
          <p:nvPr/>
        </p:nvSpPr>
        <p:spPr>
          <a:xfrm>
            <a:off x="98441" y="3523543"/>
            <a:ext cx="1801070" cy="477054"/>
          </a:xfrm>
          <a:prstGeom prst="rect">
            <a:avLst/>
          </a:prstGeom>
          <a:solidFill>
            <a:schemeClr val="bg1"/>
          </a:solidFill>
        </p:spPr>
        <p:txBody>
          <a:bodyPr wrap="square" bIns="0" rtlCol="0">
            <a:spAutoFit/>
          </a:bodyPr>
          <a:lstStyle/>
          <a:p>
            <a:pPr algn="ctr"/>
            <a:r>
              <a:rPr kumimoji="1" lang="ja-JP" altLang="en-US" sz="2800" dirty="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町人身分</a:t>
            </a:r>
          </a:p>
        </p:txBody>
      </p: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FC7ADB8D-5DBD-4F27-AA44-7944AA26FDDF}"/>
              </a:ext>
            </a:extLst>
          </p:cNvPr>
          <p:cNvSpPr txBox="1"/>
          <p:nvPr/>
        </p:nvSpPr>
        <p:spPr>
          <a:xfrm>
            <a:off x="98441" y="4127532"/>
            <a:ext cx="1801070" cy="477054"/>
          </a:xfrm>
          <a:prstGeom prst="rect">
            <a:avLst/>
          </a:prstGeom>
          <a:solidFill>
            <a:schemeClr val="bg1"/>
          </a:solidFill>
        </p:spPr>
        <p:txBody>
          <a:bodyPr wrap="square" bIns="0" rtlCol="0">
            <a:spAutoFit/>
          </a:bodyPr>
          <a:lstStyle/>
          <a:p>
            <a:pPr algn="ctr"/>
            <a:r>
              <a:rPr kumimoji="1" lang="ja-JP" altLang="en-US" sz="2800" dirty="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武士身分</a:t>
            </a:r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EA5F5438-072D-46B1-B043-C00A81826B3D}"/>
              </a:ext>
            </a:extLst>
          </p:cNvPr>
          <p:cNvSpPr txBox="1"/>
          <p:nvPr/>
        </p:nvSpPr>
        <p:spPr>
          <a:xfrm>
            <a:off x="88254" y="4706519"/>
            <a:ext cx="1801070" cy="477054"/>
          </a:xfrm>
          <a:prstGeom prst="rect">
            <a:avLst/>
          </a:prstGeom>
          <a:solidFill>
            <a:schemeClr val="bg1"/>
          </a:solidFill>
        </p:spPr>
        <p:txBody>
          <a:bodyPr wrap="square" bIns="0" rtlCol="0">
            <a:spAutoFit/>
          </a:bodyPr>
          <a:lstStyle/>
          <a:p>
            <a:pPr algn="ctr"/>
            <a:r>
              <a:rPr kumimoji="1" lang="ja-JP" altLang="en-US" sz="2800" dirty="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武士身分</a:t>
            </a:r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8E674D91-E1AF-4061-A12F-E44DA583D932}"/>
              </a:ext>
            </a:extLst>
          </p:cNvPr>
          <p:cNvSpPr txBox="1"/>
          <p:nvPr/>
        </p:nvSpPr>
        <p:spPr>
          <a:xfrm>
            <a:off x="87488" y="5263816"/>
            <a:ext cx="1801070" cy="477054"/>
          </a:xfrm>
          <a:prstGeom prst="rect">
            <a:avLst/>
          </a:prstGeom>
          <a:solidFill>
            <a:schemeClr val="bg1"/>
          </a:solidFill>
        </p:spPr>
        <p:txBody>
          <a:bodyPr wrap="square" bIns="0" rtlCol="0">
            <a:spAutoFit/>
          </a:bodyPr>
          <a:lstStyle/>
          <a:p>
            <a:pPr algn="ctr"/>
            <a:r>
              <a:rPr kumimoji="1" lang="ja-JP" altLang="en-US" sz="2800" dirty="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武士身分</a:t>
            </a:r>
          </a:p>
        </p:txBody>
      </p: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1A94FBAD-4F63-45C5-8F49-43487B801E5F}"/>
              </a:ext>
            </a:extLst>
          </p:cNvPr>
          <p:cNvSpPr txBox="1"/>
          <p:nvPr/>
        </p:nvSpPr>
        <p:spPr>
          <a:xfrm>
            <a:off x="87488" y="5849545"/>
            <a:ext cx="1801070" cy="323165"/>
          </a:xfrm>
          <a:prstGeom prst="rect">
            <a:avLst/>
          </a:prstGeom>
          <a:solidFill>
            <a:schemeClr val="bg1"/>
          </a:solidFill>
        </p:spPr>
        <p:txBody>
          <a:bodyPr wrap="square" bIns="0" rtlCol="0">
            <a:spAutoFit/>
          </a:bodyPr>
          <a:lstStyle/>
          <a:p>
            <a:pPr algn="ctr"/>
            <a:r>
              <a:rPr kumimoji="1" lang="ja-JP" altLang="en-US" dirty="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天皇・公家身分</a:t>
            </a:r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4E73E3AA-D2E1-4B26-88CC-4B4BD12AE2F2}"/>
              </a:ext>
            </a:extLst>
          </p:cNvPr>
          <p:cNvSpPr txBox="1"/>
          <p:nvPr/>
        </p:nvSpPr>
        <p:spPr>
          <a:xfrm>
            <a:off x="74779" y="6281385"/>
            <a:ext cx="1801070" cy="323165"/>
          </a:xfrm>
          <a:prstGeom prst="rect">
            <a:avLst/>
          </a:prstGeom>
          <a:solidFill>
            <a:schemeClr val="bg1"/>
          </a:solidFill>
        </p:spPr>
        <p:txBody>
          <a:bodyPr wrap="square" bIns="0" rtlCol="0">
            <a:spAutoFit/>
          </a:bodyPr>
          <a:lstStyle/>
          <a:p>
            <a:pPr algn="ctr"/>
            <a:r>
              <a:rPr kumimoji="1" lang="ja-JP" altLang="en-US" dirty="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天皇・公家身分</a:t>
            </a:r>
          </a:p>
        </p:txBody>
      </p:sp>
    </p:spTree>
    <p:extLst>
      <p:ext uri="{BB962C8B-B14F-4D97-AF65-F5344CB8AC3E}">
        <p14:creationId xmlns:p14="http://schemas.microsoft.com/office/powerpoint/2010/main" val="3211877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6284FC6-75E0-435C-9CF3-F4F84DD5DD67}"/>
              </a:ext>
            </a:extLst>
          </p:cNvPr>
          <p:cNvSpPr txBox="1"/>
          <p:nvPr/>
        </p:nvSpPr>
        <p:spPr>
          <a:xfrm>
            <a:off x="405780" y="404664"/>
            <a:ext cx="8280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１　江戸時代の身分制度のしくみ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BCDEC6E-2D23-4C49-B074-07F0D4E74C67}"/>
              </a:ext>
            </a:extLst>
          </p:cNvPr>
          <p:cNvSpPr txBox="1"/>
          <p:nvPr/>
        </p:nvSpPr>
        <p:spPr>
          <a:xfrm>
            <a:off x="189756" y="1844824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（１）住む場所と身分</a:t>
            </a:r>
          </a:p>
        </p:txBody>
      </p: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67F6898B-6338-4338-939B-AD0A666AD412}"/>
              </a:ext>
            </a:extLst>
          </p:cNvPr>
          <p:cNvGrpSpPr/>
          <p:nvPr/>
        </p:nvGrpSpPr>
        <p:grpSpPr>
          <a:xfrm>
            <a:off x="4893798" y="2935330"/>
            <a:ext cx="3960440" cy="2652102"/>
            <a:chOff x="3142084" y="3729226"/>
            <a:chExt cx="3960440" cy="2652102"/>
          </a:xfrm>
        </p:grpSpPr>
        <p:sp>
          <p:nvSpPr>
            <p:cNvPr id="12" name="楕円 11">
              <a:extLst>
                <a:ext uri="{FF2B5EF4-FFF2-40B4-BE49-F238E27FC236}">
                  <a16:creationId xmlns:a16="http://schemas.microsoft.com/office/drawing/2014/main" id="{A950D5AB-FEB4-43D4-ACD7-914A568A9B12}"/>
                </a:ext>
              </a:extLst>
            </p:cNvPr>
            <p:cNvSpPr/>
            <p:nvPr/>
          </p:nvSpPr>
          <p:spPr>
            <a:xfrm>
              <a:off x="3142084" y="3729226"/>
              <a:ext cx="3960440" cy="26521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楕円 9">
              <a:extLst>
                <a:ext uri="{FF2B5EF4-FFF2-40B4-BE49-F238E27FC236}">
                  <a16:creationId xmlns:a16="http://schemas.microsoft.com/office/drawing/2014/main" id="{D57316C0-13B2-4059-8AB0-7A51912B6A85}"/>
                </a:ext>
              </a:extLst>
            </p:cNvPr>
            <p:cNvSpPr/>
            <p:nvPr/>
          </p:nvSpPr>
          <p:spPr>
            <a:xfrm>
              <a:off x="3790156" y="3729226"/>
              <a:ext cx="2592290" cy="1571982"/>
            </a:xfrm>
            <a:prstGeom prst="ellipse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楕円 7">
              <a:extLst>
                <a:ext uri="{FF2B5EF4-FFF2-40B4-BE49-F238E27FC236}">
                  <a16:creationId xmlns:a16="http://schemas.microsoft.com/office/drawing/2014/main" id="{5CDC4A08-3E30-431D-948C-5BABFFC90DA1}"/>
                </a:ext>
              </a:extLst>
            </p:cNvPr>
            <p:cNvSpPr/>
            <p:nvPr/>
          </p:nvSpPr>
          <p:spPr>
            <a:xfrm>
              <a:off x="4366220" y="3729226"/>
              <a:ext cx="1440160" cy="70788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D292E8D0-3224-4C8F-AF2B-E12A38B40899}"/>
                </a:ext>
              </a:extLst>
            </p:cNvPr>
            <p:cNvSpPr txBox="1"/>
            <p:nvPr/>
          </p:nvSpPr>
          <p:spPr>
            <a:xfrm>
              <a:off x="4438229" y="3787299"/>
              <a:ext cx="12961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dirty="0"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将　軍</a:t>
              </a:r>
              <a:endParaRPr kumimoji="1" lang="en-US" altLang="ja-JP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endParaRPr>
            </a:p>
            <a:p>
              <a:pPr algn="ctr"/>
              <a:r>
                <a:rPr kumimoji="1" lang="ja-JP" altLang="en-US" dirty="0"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（江戸）</a:t>
              </a:r>
            </a:p>
          </p:txBody>
        </p:sp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437569EB-D762-4560-8AE4-8082B0C4B572}"/>
                </a:ext>
              </a:extLst>
            </p:cNvPr>
            <p:cNvSpPr txBox="1"/>
            <p:nvPr/>
          </p:nvSpPr>
          <p:spPr>
            <a:xfrm>
              <a:off x="4294212" y="4931876"/>
              <a:ext cx="15841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dirty="0"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（武家屋敷）</a:t>
              </a:r>
            </a:p>
          </p:txBody>
        </p: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C38FBB89-C0A6-46DE-950D-750897E3DD95}"/>
                </a:ext>
              </a:extLst>
            </p:cNvPr>
            <p:cNvSpPr txBox="1"/>
            <p:nvPr/>
          </p:nvSpPr>
          <p:spPr>
            <a:xfrm>
              <a:off x="4438229" y="5949280"/>
              <a:ext cx="15841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dirty="0"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（城下町）</a:t>
              </a:r>
            </a:p>
          </p:txBody>
        </p:sp>
      </p:grp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F10EE454-DF9F-468C-853D-50A08424601D}"/>
              </a:ext>
            </a:extLst>
          </p:cNvPr>
          <p:cNvGrpSpPr/>
          <p:nvPr/>
        </p:nvGrpSpPr>
        <p:grpSpPr>
          <a:xfrm>
            <a:off x="4355982" y="1923802"/>
            <a:ext cx="2124236" cy="1080120"/>
            <a:chOff x="4114192" y="1916832"/>
            <a:chExt cx="2124236" cy="1080120"/>
          </a:xfrm>
        </p:grpSpPr>
        <p:sp>
          <p:nvSpPr>
            <p:cNvPr id="17" name="楕円 16">
              <a:extLst>
                <a:ext uri="{FF2B5EF4-FFF2-40B4-BE49-F238E27FC236}">
                  <a16:creationId xmlns:a16="http://schemas.microsoft.com/office/drawing/2014/main" id="{C4B341C1-9A10-4821-88E0-823425C6513F}"/>
                </a:ext>
              </a:extLst>
            </p:cNvPr>
            <p:cNvSpPr/>
            <p:nvPr/>
          </p:nvSpPr>
          <p:spPr>
            <a:xfrm>
              <a:off x="4114192" y="1916832"/>
              <a:ext cx="2124236" cy="108012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テキスト ボックス 17">
              <a:extLst>
                <a:ext uri="{FF2B5EF4-FFF2-40B4-BE49-F238E27FC236}">
                  <a16:creationId xmlns:a16="http://schemas.microsoft.com/office/drawing/2014/main" id="{30DDC57F-D4E2-4DC7-BF08-FD2DF0AD023B}"/>
                </a:ext>
              </a:extLst>
            </p:cNvPr>
            <p:cNvSpPr txBox="1"/>
            <p:nvPr/>
          </p:nvSpPr>
          <p:spPr>
            <a:xfrm>
              <a:off x="4654253" y="2605554"/>
              <a:ext cx="11521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dirty="0"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（漁村）</a:t>
              </a:r>
            </a:p>
          </p:txBody>
        </p:sp>
      </p:grpSp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77F7A680-64D8-40F3-B479-E6184C140E53}"/>
              </a:ext>
            </a:extLst>
          </p:cNvPr>
          <p:cNvGrpSpPr/>
          <p:nvPr/>
        </p:nvGrpSpPr>
        <p:grpSpPr>
          <a:xfrm>
            <a:off x="7425322" y="1775140"/>
            <a:ext cx="2124236" cy="1080120"/>
            <a:chOff x="4114192" y="1916832"/>
            <a:chExt cx="2124236" cy="1080120"/>
          </a:xfrm>
        </p:grpSpPr>
        <p:sp>
          <p:nvSpPr>
            <p:cNvPr id="21" name="楕円 20">
              <a:extLst>
                <a:ext uri="{FF2B5EF4-FFF2-40B4-BE49-F238E27FC236}">
                  <a16:creationId xmlns:a16="http://schemas.microsoft.com/office/drawing/2014/main" id="{9D396127-58B0-4CB6-B6CB-4A92B4C832DD}"/>
                </a:ext>
              </a:extLst>
            </p:cNvPr>
            <p:cNvSpPr/>
            <p:nvPr/>
          </p:nvSpPr>
          <p:spPr>
            <a:xfrm>
              <a:off x="4114192" y="1916832"/>
              <a:ext cx="2124236" cy="108012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テキスト ボックス 21">
              <a:extLst>
                <a:ext uri="{FF2B5EF4-FFF2-40B4-BE49-F238E27FC236}">
                  <a16:creationId xmlns:a16="http://schemas.microsoft.com/office/drawing/2014/main" id="{2779239E-79C8-452C-A54A-9893E6836DF7}"/>
                </a:ext>
              </a:extLst>
            </p:cNvPr>
            <p:cNvSpPr txBox="1"/>
            <p:nvPr/>
          </p:nvSpPr>
          <p:spPr>
            <a:xfrm>
              <a:off x="4654253" y="2605554"/>
              <a:ext cx="11521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dirty="0"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（山村）</a:t>
              </a:r>
            </a:p>
          </p:txBody>
        </p:sp>
      </p:grpSp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64A9D038-0D5C-42CC-8720-8C877D430482}"/>
              </a:ext>
            </a:extLst>
          </p:cNvPr>
          <p:cNvGrpSpPr/>
          <p:nvPr/>
        </p:nvGrpSpPr>
        <p:grpSpPr>
          <a:xfrm>
            <a:off x="9694814" y="3003555"/>
            <a:ext cx="2124236" cy="1080120"/>
            <a:chOff x="4114192" y="1916832"/>
            <a:chExt cx="2124236" cy="1080120"/>
          </a:xfrm>
        </p:grpSpPr>
        <p:sp>
          <p:nvSpPr>
            <p:cNvPr id="24" name="楕円 23">
              <a:extLst>
                <a:ext uri="{FF2B5EF4-FFF2-40B4-BE49-F238E27FC236}">
                  <a16:creationId xmlns:a16="http://schemas.microsoft.com/office/drawing/2014/main" id="{0D4AB704-A8AC-4EE8-9A24-599A7AA32109}"/>
                </a:ext>
              </a:extLst>
            </p:cNvPr>
            <p:cNvSpPr/>
            <p:nvPr/>
          </p:nvSpPr>
          <p:spPr>
            <a:xfrm>
              <a:off x="4114192" y="1916832"/>
              <a:ext cx="2124236" cy="108012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テキスト ボックス 24">
              <a:extLst>
                <a:ext uri="{FF2B5EF4-FFF2-40B4-BE49-F238E27FC236}">
                  <a16:creationId xmlns:a16="http://schemas.microsoft.com/office/drawing/2014/main" id="{92F8FED8-4662-4E1F-9277-A831E8E97143}"/>
                </a:ext>
              </a:extLst>
            </p:cNvPr>
            <p:cNvSpPr txBox="1"/>
            <p:nvPr/>
          </p:nvSpPr>
          <p:spPr>
            <a:xfrm>
              <a:off x="4546242" y="2615044"/>
              <a:ext cx="13681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dirty="0"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（宿場町）</a:t>
              </a:r>
            </a:p>
          </p:txBody>
        </p:sp>
      </p:grpSp>
      <p:grpSp>
        <p:nvGrpSpPr>
          <p:cNvPr id="26" name="グループ化 25">
            <a:extLst>
              <a:ext uri="{FF2B5EF4-FFF2-40B4-BE49-F238E27FC236}">
                <a16:creationId xmlns:a16="http://schemas.microsoft.com/office/drawing/2014/main" id="{009A7651-91B3-4126-BF70-AF318982074D}"/>
              </a:ext>
            </a:extLst>
          </p:cNvPr>
          <p:cNvGrpSpPr/>
          <p:nvPr/>
        </p:nvGrpSpPr>
        <p:grpSpPr>
          <a:xfrm>
            <a:off x="7262130" y="5637877"/>
            <a:ext cx="2124236" cy="1080120"/>
            <a:chOff x="4114192" y="1916832"/>
            <a:chExt cx="2124236" cy="1080120"/>
          </a:xfrm>
        </p:grpSpPr>
        <p:sp>
          <p:nvSpPr>
            <p:cNvPr id="27" name="楕円 26">
              <a:extLst>
                <a:ext uri="{FF2B5EF4-FFF2-40B4-BE49-F238E27FC236}">
                  <a16:creationId xmlns:a16="http://schemas.microsoft.com/office/drawing/2014/main" id="{588FB300-1788-42C6-AFBF-F3A37B724931}"/>
                </a:ext>
              </a:extLst>
            </p:cNvPr>
            <p:cNvSpPr/>
            <p:nvPr/>
          </p:nvSpPr>
          <p:spPr>
            <a:xfrm>
              <a:off x="4114192" y="1916832"/>
              <a:ext cx="2124236" cy="108012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テキスト ボックス 27">
              <a:extLst>
                <a:ext uri="{FF2B5EF4-FFF2-40B4-BE49-F238E27FC236}">
                  <a16:creationId xmlns:a16="http://schemas.microsoft.com/office/drawing/2014/main" id="{830869CC-F3C0-441D-BA97-58C125702ADE}"/>
                </a:ext>
              </a:extLst>
            </p:cNvPr>
            <p:cNvSpPr txBox="1"/>
            <p:nvPr/>
          </p:nvSpPr>
          <p:spPr>
            <a:xfrm>
              <a:off x="4654253" y="2605554"/>
              <a:ext cx="11521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dirty="0"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（農村）</a:t>
              </a:r>
            </a:p>
          </p:txBody>
        </p:sp>
      </p:grpSp>
      <p:grpSp>
        <p:nvGrpSpPr>
          <p:cNvPr id="29" name="グループ化 28">
            <a:extLst>
              <a:ext uri="{FF2B5EF4-FFF2-40B4-BE49-F238E27FC236}">
                <a16:creationId xmlns:a16="http://schemas.microsoft.com/office/drawing/2014/main" id="{250812A2-B202-441B-A04E-18FD0A6586C1}"/>
              </a:ext>
            </a:extLst>
          </p:cNvPr>
          <p:cNvGrpSpPr/>
          <p:nvPr/>
        </p:nvGrpSpPr>
        <p:grpSpPr>
          <a:xfrm>
            <a:off x="1971956" y="2924944"/>
            <a:ext cx="2124236" cy="1080120"/>
            <a:chOff x="4114192" y="1916832"/>
            <a:chExt cx="2124236" cy="1080120"/>
          </a:xfrm>
        </p:grpSpPr>
        <p:sp>
          <p:nvSpPr>
            <p:cNvPr id="30" name="楕円 29">
              <a:extLst>
                <a:ext uri="{FF2B5EF4-FFF2-40B4-BE49-F238E27FC236}">
                  <a16:creationId xmlns:a16="http://schemas.microsoft.com/office/drawing/2014/main" id="{D4F3EC44-F827-458D-8E41-395DD624D3FF}"/>
                </a:ext>
              </a:extLst>
            </p:cNvPr>
            <p:cNvSpPr/>
            <p:nvPr/>
          </p:nvSpPr>
          <p:spPr>
            <a:xfrm>
              <a:off x="4114192" y="1916832"/>
              <a:ext cx="2124236" cy="108012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テキスト ボックス 30">
              <a:extLst>
                <a:ext uri="{FF2B5EF4-FFF2-40B4-BE49-F238E27FC236}">
                  <a16:creationId xmlns:a16="http://schemas.microsoft.com/office/drawing/2014/main" id="{F8E061B6-2E26-4CDB-9833-1A2658F20A24}"/>
                </a:ext>
              </a:extLst>
            </p:cNvPr>
            <p:cNvSpPr txBox="1"/>
            <p:nvPr/>
          </p:nvSpPr>
          <p:spPr>
            <a:xfrm>
              <a:off x="4654253" y="2605554"/>
              <a:ext cx="11521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dirty="0"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（京都）</a:t>
              </a:r>
            </a:p>
          </p:txBody>
        </p:sp>
      </p:grpSp>
      <p:grpSp>
        <p:nvGrpSpPr>
          <p:cNvPr id="32" name="グループ化 31">
            <a:extLst>
              <a:ext uri="{FF2B5EF4-FFF2-40B4-BE49-F238E27FC236}">
                <a16:creationId xmlns:a16="http://schemas.microsoft.com/office/drawing/2014/main" id="{36788FCD-0E45-4AEA-92F2-417E51E34F14}"/>
              </a:ext>
            </a:extLst>
          </p:cNvPr>
          <p:cNvGrpSpPr/>
          <p:nvPr/>
        </p:nvGrpSpPr>
        <p:grpSpPr>
          <a:xfrm>
            <a:off x="2494013" y="4221088"/>
            <a:ext cx="2124236" cy="1080120"/>
            <a:chOff x="4114192" y="1916832"/>
            <a:chExt cx="2124236" cy="1080120"/>
          </a:xfrm>
        </p:grpSpPr>
        <p:sp>
          <p:nvSpPr>
            <p:cNvPr id="33" name="楕円 32">
              <a:extLst>
                <a:ext uri="{FF2B5EF4-FFF2-40B4-BE49-F238E27FC236}">
                  <a16:creationId xmlns:a16="http://schemas.microsoft.com/office/drawing/2014/main" id="{AB3FE5A6-0FE1-4F55-9CA3-3ED91E15F457}"/>
                </a:ext>
              </a:extLst>
            </p:cNvPr>
            <p:cNvSpPr/>
            <p:nvPr/>
          </p:nvSpPr>
          <p:spPr>
            <a:xfrm>
              <a:off x="4114192" y="1916832"/>
              <a:ext cx="2124236" cy="108012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テキスト ボックス 33">
              <a:extLst>
                <a:ext uri="{FF2B5EF4-FFF2-40B4-BE49-F238E27FC236}">
                  <a16:creationId xmlns:a16="http://schemas.microsoft.com/office/drawing/2014/main" id="{0EA98425-2076-406E-B683-3C3C0C1E1072}"/>
                </a:ext>
              </a:extLst>
            </p:cNvPr>
            <p:cNvSpPr txBox="1"/>
            <p:nvPr/>
          </p:nvSpPr>
          <p:spPr>
            <a:xfrm>
              <a:off x="4654253" y="2605554"/>
              <a:ext cx="11521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dirty="0"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（都市）</a:t>
              </a:r>
            </a:p>
          </p:txBody>
        </p:sp>
      </p:grp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99AAB61B-BAEE-40CB-95DF-9B4DCA2890FB}"/>
              </a:ext>
            </a:extLst>
          </p:cNvPr>
          <p:cNvSpPr txBox="1"/>
          <p:nvPr/>
        </p:nvSpPr>
        <p:spPr>
          <a:xfrm>
            <a:off x="9009498" y="2612524"/>
            <a:ext cx="504056" cy="369332"/>
          </a:xfrm>
          <a:prstGeom prst="rect">
            <a:avLst/>
          </a:prstGeom>
          <a:solidFill>
            <a:schemeClr val="tx2">
              <a:lumMod val="85000"/>
              <a:lumOff val="1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bg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寺</a:t>
            </a: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9990F517-0878-45FB-B4B2-0AB20D5CA281}"/>
              </a:ext>
            </a:extLst>
          </p:cNvPr>
          <p:cNvSpPr txBox="1"/>
          <p:nvPr/>
        </p:nvSpPr>
        <p:spPr>
          <a:xfrm>
            <a:off x="6033581" y="1754746"/>
            <a:ext cx="504056" cy="369332"/>
          </a:xfrm>
          <a:prstGeom prst="rect">
            <a:avLst/>
          </a:prstGeom>
          <a:solidFill>
            <a:schemeClr val="tx2">
              <a:lumMod val="85000"/>
              <a:lumOff val="1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bg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寺</a:t>
            </a: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FBD8B375-96C8-4548-871A-1032B51E5E2E}"/>
              </a:ext>
            </a:extLst>
          </p:cNvPr>
          <p:cNvSpPr txBox="1"/>
          <p:nvPr/>
        </p:nvSpPr>
        <p:spPr>
          <a:xfrm>
            <a:off x="11387002" y="3797367"/>
            <a:ext cx="504056" cy="369332"/>
          </a:xfrm>
          <a:prstGeom prst="rect">
            <a:avLst/>
          </a:prstGeom>
          <a:solidFill>
            <a:schemeClr val="tx2">
              <a:lumMod val="85000"/>
              <a:lumOff val="1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bg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寺</a:t>
            </a: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DA3945C4-E8E7-4A97-9DBD-B4517D38E260}"/>
              </a:ext>
            </a:extLst>
          </p:cNvPr>
          <p:cNvSpPr txBox="1"/>
          <p:nvPr/>
        </p:nvSpPr>
        <p:spPr>
          <a:xfrm>
            <a:off x="8820135" y="5421346"/>
            <a:ext cx="504056" cy="369332"/>
          </a:xfrm>
          <a:prstGeom prst="rect">
            <a:avLst/>
          </a:prstGeom>
          <a:solidFill>
            <a:schemeClr val="tx2">
              <a:lumMod val="85000"/>
              <a:lumOff val="1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bg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寺</a:t>
            </a:r>
          </a:p>
        </p:txBody>
      </p:sp>
      <p:sp>
        <p:nvSpPr>
          <p:cNvPr id="41" name="楕円 40">
            <a:extLst>
              <a:ext uri="{FF2B5EF4-FFF2-40B4-BE49-F238E27FC236}">
                <a16:creationId xmlns:a16="http://schemas.microsoft.com/office/drawing/2014/main" id="{680A6519-9757-417F-9022-072670106BD8}"/>
              </a:ext>
            </a:extLst>
          </p:cNvPr>
          <p:cNvSpPr/>
          <p:nvPr/>
        </p:nvSpPr>
        <p:spPr>
          <a:xfrm>
            <a:off x="10588801" y="2433900"/>
            <a:ext cx="1296146" cy="7061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楕円 41">
            <a:extLst>
              <a:ext uri="{FF2B5EF4-FFF2-40B4-BE49-F238E27FC236}">
                <a16:creationId xmlns:a16="http://schemas.microsoft.com/office/drawing/2014/main" id="{31DF133F-D064-4AB9-B85D-DF52A5140C4C}"/>
              </a:ext>
            </a:extLst>
          </p:cNvPr>
          <p:cNvSpPr/>
          <p:nvPr/>
        </p:nvSpPr>
        <p:spPr>
          <a:xfrm>
            <a:off x="3380489" y="2460625"/>
            <a:ext cx="1296146" cy="7061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楕円 43">
            <a:extLst>
              <a:ext uri="{FF2B5EF4-FFF2-40B4-BE49-F238E27FC236}">
                <a16:creationId xmlns:a16="http://schemas.microsoft.com/office/drawing/2014/main" id="{EAD4826E-B460-447B-B9AC-FEBE7F97B3B6}"/>
              </a:ext>
            </a:extLst>
          </p:cNvPr>
          <p:cNvSpPr/>
          <p:nvPr/>
        </p:nvSpPr>
        <p:spPr>
          <a:xfrm>
            <a:off x="7679458" y="5068274"/>
            <a:ext cx="1296146" cy="7061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3F3F804B-581A-4027-AD5E-86407B401BB7}"/>
              </a:ext>
            </a:extLst>
          </p:cNvPr>
          <p:cNvSpPr txBox="1"/>
          <p:nvPr/>
        </p:nvSpPr>
        <p:spPr>
          <a:xfrm>
            <a:off x="8324248" y="3471198"/>
            <a:ext cx="504056" cy="369332"/>
          </a:xfrm>
          <a:prstGeom prst="rect">
            <a:avLst/>
          </a:prstGeom>
          <a:solidFill>
            <a:schemeClr val="tx2">
              <a:lumMod val="85000"/>
              <a:lumOff val="1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bg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寺</a:t>
            </a:r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D234962F-9EC5-410C-B464-220D0258143B}"/>
              </a:ext>
            </a:extLst>
          </p:cNvPr>
          <p:cNvSpPr txBox="1"/>
          <p:nvPr/>
        </p:nvSpPr>
        <p:spPr>
          <a:xfrm>
            <a:off x="4593241" y="2128553"/>
            <a:ext cx="1617277" cy="477054"/>
          </a:xfrm>
          <a:prstGeom prst="rect">
            <a:avLst/>
          </a:prstGeom>
          <a:solidFill>
            <a:schemeClr val="bg1"/>
          </a:solidFill>
        </p:spPr>
        <p:txBody>
          <a:bodyPr wrap="square" bIns="0" rtlCol="0">
            <a:spAutoFit/>
          </a:bodyPr>
          <a:lstStyle/>
          <a:p>
            <a:pPr algn="ctr"/>
            <a:r>
              <a:rPr kumimoji="1" lang="ja-JP" altLang="en-US" sz="2800" dirty="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百姓身分</a:t>
            </a:r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7E6E5603-8EA6-4753-BF22-3EE6AC1D72DD}"/>
              </a:ext>
            </a:extLst>
          </p:cNvPr>
          <p:cNvSpPr txBox="1"/>
          <p:nvPr/>
        </p:nvSpPr>
        <p:spPr>
          <a:xfrm>
            <a:off x="7706914" y="1997884"/>
            <a:ext cx="1617277" cy="477054"/>
          </a:xfrm>
          <a:prstGeom prst="rect">
            <a:avLst/>
          </a:prstGeom>
          <a:solidFill>
            <a:schemeClr val="bg1"/>
          </a:solidFill>
        </p:spPr>
        <p:txBody>
          <a:bodyPr wrap="square" bIns="0" rtlCol="0">
            <a:spAutoFit/>
          </a:bodyPr>
          <a:lstStyle/>
          <a:p>
            <a:pPr algn="ctr"/>
            <a:r>
              <a:rPr kumimoji="1" lang="ja-JP" altLang="en-US" sz="2800" dirty="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百姓身分</a:t>
            </a:r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BD2C9429-FEF4-4D51-8F90-B18E042BB9DD}"/>
              </a:ext>
            </a:extLst>
          </p:cNvPr>
          <p:cNvSpPr txBox="1"/>
          <p:nvPr/>
        </p:nvSpPr>
        <p:spPr>
          <a:xfrm>
            <a:off x="7548633" y="5855301"/>
            <a:ext cx="1617277" cy="477054"/>
          </a:xfrm>
          <a:prstGeom prst="rect">
            <a:avLst/>
          </a:prstGeom>
          <a:solidFill>
            <a:schemeClr val="bg1"/>
          </a:solidFill>
        </p:spPr>
        <p:txBody>
          <a:bodyPr wrap="square" bIns="0" rtlCol="0">
            <a:spAutoFit/>
          </a:bodyPr>
          <a:lstStyle/>
          <a:p>
            <a:pPr algn="ctr"/>
            <a:r>
              <a:rPr kumimoji="1" lang="ja-JP" altLang="en-US" sz="2800" dirty="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百姓身分</a:t>
            </a:r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2068EC25-B597-48CD-89EB-7C67A7E7CDC9}"/>
              </a:ext>
            </a:extLst>
          </p:cNvPr>
          <p:cNvSpPr txBox="1"/>
          <p:nvPr/>
        </p:nvSpPr>
        <p:spPr>
          <a:xfrm>
            <a:off x="2655596" y="4429894"/>
            <a:ext cx="1801070" cy="477054"/>
          </a:xfrm>
          <a:prstGeom prst="rect">
            <a:avLst/>
          </a:prstGeom>
          <a:noFill/>
        </p:spPr>
        <p:txBody>
          <a:bodyPr wrap="square" bIns="0" rtlCol="0">
            <a:spAutoFit/>
          </a:bodyPr>
          <a:lstStyle/>
          <a:p>
            <a:pPr algn="ctr"/>
            <a:r>
              <a:rPr kumimoji="1" lang="ja-JP" altLang="en-US" sz="2800" dirty="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町人身分</a:t>
            </a:r>
          </a:p>
        </p:txBody>
      </p: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CC70EEFA-1C3E-484F-9ED5-0D6F296C8F8D}"/>
              </a:ext>
            </a:extLst>
          </p:cNvPr>
          <p:cNvSpPr txBox="1"/>
          <p:nvPr/>
        </p:nvSpPr>
        <p:spPr>
          <a:xfrm>
            <a:off x="9937623" y="3215236"/>
            <a:ext cx="1638618" cy="477054"/>
          </a:xfrm>
          <a:prstGeom prst="rect">
            <a:avLst/>
          </a:prstGeom>
          <a:solidFill>
            <a:schemeClr val="bg1"/>
          </a:solidFill>
        </p:spPr>
        <p:txBody>
          <a:bodyPr wrap="square" bIns="0" rtlCol="0">
            <a:spAutoFit/>
          </a:bodyPr>
          <a:lstStyle/>
          <a:p>
            <a:pPr algn="ctr"/>
            <a:r>
              <a:rPr kumimoji="1" lang="ja-JP" altLang="en-US" sz="2800" dirty="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町人身分</a:t>
            </a: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2236C93A-8994-49A4-AD6D-FFC337D30F8F}"/>
              </a:ext>
            </a:extLst>
          </p:cNvPr>
          <p:cNvSpPr txBox="1"/>
          <p:nvPr/>
        </p:nvSpPr>
        <p:spPr>
          <a:xfrm>
            <a:off x="5969987" y="4615614"/>
            <a:ext cx="1801070" cy="477054"/>
          </a:xfrm>
          <a:prstGeom prst="rect">
            <a:avLst/>
          </a:prstGeom>
          <a:solidFill>
            <a:schemeClr val="bg1"/>
          </a:solidFill>
        </p:spPr>
        <p:txBody>
          <a:bodyPr wrap="square" bIns="0" rtlCol="0">
            <a:spAutoFit/>
          </a:bodyPr>
          <a:lstStyle/>
          <a:p>
            <a:pPr algn="ctr"/>
            <a:r>
              <a:rPr kumimoji="1" lang="ja-JP" altLang="en-US" sz="2800" dirty="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町人身分</a:t>
            </a:r>
          </a:p>
        </p:txBody>
      </p: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FC7ADB8D-5DBD-4F27-AA44-7944AA26FDDF}"/>
              </a:ext>
            </a:extLst>
          </p:cNvPr>
          <p:cNvSpPr txBox="1"/>
          <p:nvPr/>
        </p:nvSpPr>
        <p:spPr>
          <a:xfrm>
            <a:off x="5969636" y="3675050"/>
            <a:ext cx="1801070" cy="477054"/>
          </a:xfrm>
          <a:prstGeom prst="rect">
            <a:avLst/>
          </a:prstGeom>
          <a:solidFill>
            <a:srgbClr val="FFFF99"/>
          </a:solidFill>
        </p:spPr>
        <p:txBody>
          <a:bodyPr wrap="square" bIns="0" rtlCol="0">
            <a:spAutoFit/>
          </a:bodyPr>
          <a:lstStyle/>
          <a:p>
            <a:pPr algn="ctr"/>
            <a:r>
              <a:rPr kumimoji="1" lang="ja-JP" altLang="en-US" sz="2800" dirty="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武士身分</a:t>
            </a:r>
          </a:p>
        </p:txBody>
      </p: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1A94FBAD-4F63-45C5-8F49-43487B801E5F}"/>
              </a:ext>
            </a:extLst>
          </p:cNvPr>
          <p:cNvSpPr txBox="1"/>
          <p:nvPr/>
        </p:nvSpPr>
        <p:spPr>
          <a:xfrm>
            <a:off x="2156189" y="3244334"/>
            <a:ext cx="1801070" cy="323165"/>
          </a:xfrm>
          <a:prstGeom prst="rect">
            <a:avLst/>
          </a:prstGeom>
          <a:solidFill>
            <a:schemeClr val="bg1"/>
          </a:solidFill>
        </p:spPr>
        <p:txBody>
          <a:bodyPr wrap="square" bIns="0" rtlCol="0">
            <a:spAutoFit/>
          </a:bodyPr>
          <a:lstStyle/>
          <a:p>
            <a:pPr algn="ctr"/>
            <a:r>
              <a:rPr kumimoji="1" lang="ja-JP" altLang="en-US" dirty="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天皇・公家身分</a:t>
            </a:r>
          </a:p>
        </p:txBody>
      </p:sp>
      <p:sp>
        <p:nvSpPr>
          <p:cNvPr id="43" name="楕円 42">
            <a:extLst>
              <a:ext uri="{FF2B5EF4-FFF2-40B4-BE49-F238E27FC236}">
                <a16:creationId xmlns:a16="http://schemas.microsoft.com/office/drawing/2014/main" id="{33430F4E-ED55-409F-8ACF-0E61A2470215}"/>
              </a:ext>
            </a:extLst>
          </p:cNvPr>
          <p:cNvSpPr/>
          <p:nvPr/>
        </p:nvSpPr>
        <p:spPr>
          <a:xfrm>
            <a:off x="4066428" y="3831674"/>
            <a:ext cx="1296146" cy="7061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943C6C99-4757-455C-8DE7-F2B54A56FAE4}"/>
              </a:ext>
            </a:extLst>
          </p:cNvPr>
          <p:cNvSpPr txBox="1"/>
          <p:nvPr/>
        </p:nvSpPr>
        <p:spPr>
          <a:xfrm>
            <a:off x="2349996" y="4077072"/>
            <a:ext cx="504056" cy="369332"/>
          </a:xfrm>
          <a:prstGeom prst="rect">
            <a:avLst/>
          </a:prstGeom>
          <a:solidFill>
            <a:schemeClr val="tx2">
              <a:lumMod val="85000"/>
              <a:lumOff val="1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bg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寺</a:t>
            </a:r>
          </a:p>
        </p:txBody>
      </p:sp>
      <p:sp>
        <p:nvSpPr>
          <p:cNvPr id="40" name="楕円 39">
            <a:extLst>
              <a:ext uri="{FF2B5EF4-FFF2-40B4-BE49-F238E27FC236}">
                <a16:creationId xmlns:a16="http://schemas.microsoft.com/office/drawing/2014/main" id="{65FD3F57-7E0C-4656-99D9-BD563F5A69DC}"/>
              </a:ext>
            </a:extLst>
          </p:cNvPr>
          <p:cNvSpPr/>
          <p:nvPr/>
        </p:nvSpPr>
        <p:spPr>
          <a:xfrm>
            <a:off x="6919090" y="1341655"/>
            <a:ext cx="1296146" cy="7061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75" name="グループ化 74">
            <a:extLst>
              <a:ext uri="{FF2B5EF4-FFF2-40B4-BE49-F238E27FC236}">
                <a16:creationId xmlns:a16="http://schemas.microsoft.com/office/drawing/2014/main" id="{322764AA-97FF-4CDC-8CBC-E289E318B1F9}"/>
              </a:ext>
            </a:extLst>
          </p:cNvPr>
          <p:cNvGrpSpPr/>
          <p:nvPr/>
        </p:nvGrpSpPr>
        <p:grpSpPr>
          <a:xfrm>
            <a:off x="2512017" y="4537819"/>
            <a:ext cx="3091919" cy="2170622"/>
            <a:chOff x="2512017" y="4537819"/>
            <a:chExt cx="3091919" cy="2170622"/>
          </a:xfrm>
        </p:grpSpPr>
        <p:sp>
          <p:nvSpPr>
            <p:cNvPr id="76" name="テキスト ボックス 75">
              <a:extLst>
                <a:ext uri="{FF2B5EF4-FFF2-40B4-BE49-F238E27FC236}">
                  <a16:creationId xmlns:a16="http://schemas.microsoft.com/office/drawing/2014/main" id="{FDFC4309-758E-4855-BE7E-B6E3E83D317A}"/>
                </a:ext>
              </a:extLst>
            </p:cNvPr>
            <p:cNvSpPr txBox="1"/>
            <p:nvPr/>
          </p:nvSpPr>
          <p:spPr>
            <a:xfrm>
              <a:off x="3046414" y="5445224"/>
              <a:ext cx="2557522" cy="126321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tIns="108000" rtlCol="0">
              <a:spAutoFit/>
            </a:bodyPr>
            <a:lstStyle/>
            <a:p>
              <a:r>
                <a:rPr kumimoji="1" lang="ja-JP" altLang="en-US" dirty="0"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◆（　　　　）が</a:t>
              </a:r>
              <a:endParaRPr kumimoji="1" lang="en-US" altLang="ja-JP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endParaRPr>
            </a:p>
            <a:p>
              <a:r>
                <a:rPr kumimoji="1" lang="ja-JP" altLang="en-US" dirty="0"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　　　　　　選ばれる。</a:t>
              </a:r>
              <a:endParaRPr kumimoji="1" lang="en-US" altLang="ja-JP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endParaRPr>
            </a:p>
            <a:p>
              <a:r>
                <a:rPr kumimoji="1" lang="en-US" altLang="ja-JP" dirty="0"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…</a:t>
              </a:r>
              <a:r>
                <a:rPr kumimoji="1" lang="ja-JP" altLang="en-US" dirty="0"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（　　　　）の</a:t>
              </a:r>
              <a:endParaRPr kumimoji="1" lang="en-US" altLang="ja-JP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endParaRPr>
            </a:p>
            <a:p>
              <a:r>
                <a:rPr kumimoji="1" lang="ja-JP" altLang="en-US" dirty="0"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もとで、町政にあたる。</a:t>
              </a:r>
              <a:endParaRPr kumimoji="1" lang="ja-JP" altLang="en-US" dirty="0"/>
            </a:p>
          </p:txBody>
        </p:sp>
        <p:cxnSp>
          <p:nvCxnSpPr>
            <p:cNvPr id="77" name="直線コネクタ 76">
              <a:extLst>
                <a:ext uri="{FF2B5EF4-FFF2-40B4-BE49-F238E27FC236}">
                  <a16:creationId xmlns:a16="http://schemas.microsoft.com/office/drawing/2014/main" id="{FE375F56-D1B2-4B90-AEA6-CA45F8AD15E3}"/>
                </a:ext>
              </a:extLst>
            </p:cNvPr>
            <p:cNvCxnSpPr/>
            <p:nvPr/>
          </p:nvCxnSpPr>
          <p:spPr>
            <a:xfrm flipH="1" flipV="1">
              <a:off x="2512017" y="4909810"/>
              <a:ext cx="522057" cy="1798631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線コネクタ 77">
              <a:extLst>
                <a:ext uri="{FF2B5EF4-FFF2-40B4-BE49-F238E27FC236}">
                  <a16:creationId xmlns:a16="http://schemas.microsoft.com/office/drawing/2014/main" id="{9B340E11-DA0A-462A-93F7-77774637E754}"/>
                </a:ext>
              </a:extLst>
            </p:cNvPr>
            <p:cNvCxnSpPr/>
            <p:nvPr/>
          </p:nvCxnSpPr>
          <p:spPr>
            <a:xfrm flipH="1" flipV="1">
              <a:off x="4494995" y="4537819"/>
              <a:ext cx="1104262" cy="907405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グループ化 78">
            <a:extLst>
              <a:ext uri="{FF2B5EF4-FFF2-40B4-BE49-F238E27FC236}">
                <a16:creationId xmlns:a16="http://schemas.microsoft.com/office/drawing/2014/main" id="{D54EE907-C6FC-4764-BF96-4BFBC55E35D8}"/>
              </a:ext>
            </a:extLst>
          </p:cNvPr>
          <p:cNvGrpSpPr/>
          <p:nvPr/>
        </p:nvGrpSpPr>
        <p:grpSpPr>
          <a:xfrm>
            <a:off x="7573217" y="4293096"/>
            <a:ext cx="4497859" cy="2402835"/>
            <a:chOff x="7573217" y="4293096"/>
            <a:chExt cx="4497859" cy="2402835"/>
          </a:xfrm>
        </p:grpSpPr>
        <p:sp>
          <p:nvSpPr>
            <p:cNvPr id="80" name="テキスト ボックス 79">
              <a:extLst>
                <a:ext uri="{FF2B5EF4-FFF2-40B4-BE49-F238E27FC236}">
                  <a16:creationId xmlns:a16="http://schemas.microsoft.com/office/drawing/2014/main" id="{C8686E83-7479-4910-9363-D991BDE774B5}"/>
                </a:ext>
              </a:extLst>
            </p:cNvPr>
            <p:cNvSpPr txBox="1"/>
            <p:nvPr/>
          </p:nvSpPr>
          <p:spPr>
            <a:xfrm>
              <a:off x="9513554" y="4293096"/>
              <a:ext cx="2557522" cy="237121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tIns="108000" rtlCol="0">
              <a:spAutoFit/>
            </a:bodyPr>
            <a:lstStyle/>
            <a:p>
              <a:r>
                <a:rPr kumimoji="1" lang="ja-JP" altLang="en-US" dirty="0"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◆（　　　　）</a:t>
              </a:r>
              <a:endParaRPr kumimoji="1" lang="en-US" altLang="ja-JP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endParaRPr>
            </a:p>
            <a:p>
              <a:r>
                <a:rPr kumimoji="1" lang="en-US" altLang="ja-JP" dirty="0"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…</a:t>
              </a:r>
              <a:r>
                <a:rPr kumimoji="1" lang="ja-JP" altLang="en-US" dirty="0"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土地を所有。</a:t>
              </a:r>
              <a:endParaRPr kumimoji="1" lang="en-US" altLang="ja-JP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endParaRPr>
            </a:p>
            <a:p>
              <a:r>
                <a:rPr kumimoji="1" lang="en-US" altLang="ja-JP" dirty="0"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…</a:t>
              </a:r>
              <a:r>
                <a:rPr kumimoji="1" lang="ja-JP" altLang="en-US" dirty="0"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この中から</a:t>
              </a:r>
              <a:endParaRPr kumimoji="1" lang="en-US" altLang="ja-JP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endParaRPr>
            </a:p>
            <a:p>
              <a:r>
                <a:rPr kumimoji="1" lang="ja-JP" altLang="en-US" dirty="0"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（　　　　　）を選ぶ。</a:t>
              </a:r>
              <a:endParaRPr kumimoji="1" lang="en-US" altLang="ja-JP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endParaRPr>
            </a:p>
            <a:p>
              <a:r>
                <a:rPr kumimoji="1" lang="en-US" altLang="ja-JP" dirty="0"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…</a:t>
              </a:r>
              <a:r>
                <a:rPr kumimoji="1" lang="ja-JP" altLang="en-US" dirty="0"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（　　　　　）で</a:t>
              </a:r>
              <a:endParaRPr kumimoji="1" lang="en-US" altLang="ja-JP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endParaRPr>
            </a:p>
            <a:p>
              <a:r>
                <a:rPr kumimoji="1" lang="ja-JP" altLang="en-US" dirty="0"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　　　連帯責任を負う。</a:t>
              </a:r>
              <a:endParaRPr kumimoji="1" lang="en-US" altLang="ja-JP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endParaRPr>
            </a:p>
            <a:p>
              <a:r>
                <a:rPr kumimoji="1" lang="ja-JP" altLang="en-US" dirty="0"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◆（　　　　　）</a:t>
              </a:r>
              <a:endParaRPr kumimoji="1" lang="en-US" altLang="ja-JP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endParaRPr>
            </a:p>
            <a:p>
              <a:r>
                <a:rPr kumimoji="1" lang="en-US" altLang="ja-JP" dirty="0"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…</a:t>
              </a:r>
              <a:r>
                <a:rPr kumimoji="1" lang="ja-JP" altLang="en-US" dirty="0"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土地をもたない。</a:t>
              </a:r>
              <a:endParaRPr kumimoji="1" lang="ja-JP" altLang="en-US" dirty="0"/>
            </a:p>
          </p:txBody>
        </p:sp>
        <p:cxnSp>
          <p:nvCxnSpPr>
            <p:cNvPr id="81" name="直線コネクタ 80">
              <a:extLst>
                <a:ext uri="{FF2B5EF4-FFF2-40B4-BE49-F238E27FC236}">
                  <a16:creationId xmlns:a16="http://schemas.microsoft.com/office/drawing/2014/main" id="{F1E4AFBB-B3E0-40B5-B008-C5BFC6147CBC}"/>
                </a:ext>
              </a:extLst>
            </p:cNvPr>
            <p:cNvCxnSpPr/>
            <p:nvPr/>
          </p:nvCxnSpPr>
          <p:spPr>
            <a:xfrm flipH="1">
              <a:off x="7573217" y="4293096"/>
              <a:ext cx="1940337" cy="1502961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線コネクタ 81">
              <a:extLst>
                <a:ext uri="{FF2B5EF4-FFF2-40B4-BE49-F238E27FC236}">
                  <a16:creationId xmlns:a16="http://schemas.microsoft.com/office/drawing/2014/main" id="{440B3C9E-21D1-427C-AB79-998D8D46A184}"/>
                </a:ext>
              </a:extLst>
            </p:cNvPr>
            <p:cNvCxnSpPr/>
            <p:nvPr/>
          </p:nvCxnSpPr>
          <p:spPr>
            <a:xfrm flipH="1">
              <a:off x="8686700" y="6664308"/>
              <a:ext cx="813365" cy="31623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3" name="テキスト ボックス 82">
            <a:extLst>
              <a:ext uri="{FF2B5EF4-FFF2-40B4-BE49-F238E27FC236}">
                <a16:creationId xmlns:a16="http://schemas.microsoft.com/office/drawing/2014/main" id="{D9D4A819-D48E-4D06-9313-3907E5B3C7C8}"/>
              </a:ext>
            </a:extLst>
          </p:cNvPr>
          <p:cNvSpPr txBox="1"/>
          <p:nvPr/>
        </p:nvSpPr>
        <p:spPr>
          <a:xfrm>
            <a:off x="10041555" y="4337764"/>
            <a:ext cx="10132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本百姓</a:t>
            </a:r>
          </a:p>
        </p:txBody>
      </p:sp>
      <p:sp>
        <p:nvSpPr>
          <p:cNvPr id="84" name="テキスト ボックス 83">
            <a:extLst>
              <a:ext uri="{FF2B5EF4-FFF2-40B4-BE49-F238E27FC236}">
                <a16:creationId xmlns:a16="http://schemas.microsoft.com/office/drawing/2014/main" id="{A124EE85-8C1D-49A0-840F-331958B761C2}"/>
              </a:ext>
            </a:extLst>
          </p:cNvPr>
          <p:cNvSpPr txBox="1"/>
          <p:nvPr/>
        </p:nvSpPr>
        <p:spPr>
          <a:xfrm>
            <a:off x="9797694" y="5171465"/>
            <a:ext cx="12571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村方三役</a:t>
            </a:r>
          </a:p>
        </p:txBody>
      </p:sp>
      <p:sp>
        <p:nvSpPr>
          <p:cNvPr id="85" name="テキスト ボックス 84">
            <a:extLst>
              <a:ext uri="{FF2B5EF4-FFF2-40B4-BE49-F238E27FC236}">
                <a16:creationId xmlns:a16="http://schemas.microsoft.com/office/drawing/2014/main" id="{2C955F0B-9D47-4610-93D8-2884F55DBDDB}"/>
              </a:ext>
            </a:extLst>
          </p:cNvPr>
          <p:cNvSpPr txBox="1"/>
          <p:nvPr/>
        </p:nvSpPr>
        <p:spPr>
          <a:xfrm>
            <a:off x="10168743" y="5449435"/>
            <a:ext cx="10132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五人組</a:t>
            </a:r>
          </a:p>
        </p:txBody>
      </p:sp>
      <p:sp>
        <p:nvSpPr>
          <p:cNvPr id="86" name="テキスト ボックス 85">
            <a:extLst>
              <a:ext uri="{FF2B5EF4-FFF2-40B4-BE49-F238E27FC236}">
                <a16:creationId xmlns:a16="http://schemas.microsoft.com/office/drawing/2014/main" id="{D0332089-806A-4C89-AC46-01846C093B09}"/>
              </a:ext>
            </a:extLst>
          </p:cNvPr>
          <p:cNvSpPr txBox="1"/>
          <p:nvPr/>
        </p:nvSpPr>
        <p:spPr>
          <a:xfrm>
            <a:off x="10027590" y="6008723"/>
            <a:ext cx="12571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水呑百姓</a:t>
            </a:r>
          </a:p>
        </p:txBody>
      </p:sp>
      <p:sp>
        <p:nvSpPr>
          <p:cNvPr id="87" name="テキスト ボックス 86">
            <a:extLst>
              <a:ext uri="{FF2B5EF4-FFF2-40B4-BE49-F238E27FC236}">
                <a16:creationId xmlns:a16="http://schemas.microsoft.com/office/drawing/2014/main" id="{74F43330-F5FC-4B1A-8678-4BA78BD93C7C}"/>
              </a:ext>
            </a:extLst>
          </p:cNvPr>
          <p:cNvSpPr txBox="1"/>
          <p:nvPr/>
        </p:nvSpPr>
        <p:spPr>
          <a:xfrm>
            <a:off x="3577389" y="5490567"/>
            <a:ext cx="10132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町役人</a:t>
            </a:r>
          </a:p>
        </p:txBody>
      </p:sp>
      <p:sp>
        <p:nvSpPr>
          <p:cNvPr id="88" name="テキスト ボックス 87">
            <a:extLst>
              <a:ext uri="{FF2B5EF4-FFF2-40B4-BE49-F238E27FC236}">
                <a16:creationId xmlns:a16="http://schemas.microsoft.com/office/drawing/2014/main" id="{CE6B61B2-0C2C-4703-9E38-D8B6B3346803}"/>
              </a:ext>
            </a:extLst>
          </p:cNvPr>
          <p:cNvSpPr txBox="1"/>
          <p:nvPr/>
        </p:nvSpPr>
        <p:spPr>
          <a:xfrm>
            <a:off x="3572024" y="6042857"/>
            <a:ext cx="10132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町奉行</a:t>
            </a:r>
          </a:p>
        </p:txBody>
      </p:sp>
    </p:spTree>
    <p:extLst>
      <p:ext uri="{BB962C8B-B14F-4D97-AF65-F5344CB8AC3E}">
        <p14:creationId xmlns:p14="http://schemas.microsoft.com/office/powerpoint/2010/main" val="2961817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  <p:bldP spid="84" grpId="0"/>
      <p:bldP spid="85" grpId="0"/>
      <p:bldP spid="86" grpId="0"/>
      <p:bldP spid="87" grpId="0"/>
      <p:bldP spid="8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6284FC6-75E0-435C-9CF3-F4F84DD5DD67}"/>
              </a:ext>
            </a:extLst>
          </p:cNvPr>
          <p:cNvSpPr txBox="1"/>
          <p:nvPr/>
        </p:nvSpPr>
        <p:spPr>
          <a:xfrm>
            <a:off x="405780" y="404664"/>
            <a:ext cx="8280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１　江戸時代の身分制度のしくみ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BCDEC6E-2D23-4C49-B074-07F0D4E74C67}"/>
              </a:ext>
            </a:extLst>
          </p:cNvPr>
          <p:cNvSpPr txBox="1"/>
          <p:nvPr/>
        </p:nvSpPr>
        <p:spPr>
          <a:xfrm>
            <a:off x="189756" y="1844824"/>
            <a:ext cx="6480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（２）それぞれの身分の人々が果たした役割</a:t>
            </a: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CA0391BD-7A29-4B0E-ABC2-7D28ACE5FA71}"/>
              </a:ext>
            </a:extLst>
          </p:cNvPr>
          <p:cNvSpPr txBox="1"/>
          <p:nvPr/>
        </p:nvSpPr>
        <p:spPr>
          <a:xfrm>
            <a:off x="765820" y="2492896"/>
            <a:ext cx="1771399" cy="477054"/>
          </a:xfrm>
          <a:prstGeom prst="rect">
            <a:avLst/>
          </a:prstGeom>
          <a:solidFill>
            <a:schemeClr val="bg1"/>
          </a:solidFill>
        </p:spPr>
        <p:txBody>
          <a:bodyPr wrap="square" bIns="0" rtlCol="0">
            <a:spAutoFit/>
          </a:bodyPr>
          <a:lstStyle/>
          <a:p>
            <a:pPr algn="ctr"/>
            <a:r>
              <a:rPr kumimoji="1" lang="ja-JP" altLang="en-US" sz="2800" dirty="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百姓身分</a:t>
            </a: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0F19F7F0-74DB-4A25-B35B-BA11C87E6DA3}"/>
              </a:ext>
            </a:extLst>
          </p:cNvPr>
          <p:cNvSpPr txBox="1"/>
          <p:nvPr/>
        </p:nvSpPr>
        <p:spPr>
          <a:xfrm>
            <a:off x="755149" y="3190473"/>
            <a:ext cx="1773506" cy="477054"/>
          </a:xfrm>
          <a:prstGeom prst="rect">
            <a:avLst/>
          </a:prstGeom>
          <a:solidFill>
            <a:schemeClr val="bg1"/>
          </a:solidFill>
        </p:spPr>
        <p:txBody>
          <a:bodyPr wrap="square" bIns="0" rtlCol="0">
            <a:spAutoFit/>
          </a:bodyPr>
          <a:lstStyle/>
          <a:p>
            <a:pPr algn="ctr"/>
            <a:r>
              <a:rPr kumimoji="1" lang="ja-JP" altLang="en-US" sz="2800" dirty="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町人身分</a:t>
            </a: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6C68747E-AAE6-43A6-80F2-12C4346FA2A2}"/>
              </a:ext>
            </a:extLst>
          </p:cNvPr>
          <p:cNvSpPr txBox="1"/>
          <p:nvPr/>
        </p:nvSpPr>
        <p:spPr>
          <a:xfrm>
            <a:off x="744478" y="3933382"/>
            <a:ext cx="1784177" cy="477054"/>
          </a:xfrm>
          <a:prstGeom prst="rect">
            <a:avLst/>
          </a:prstGeom>
          <a:solidFill>
            <a:schemeClr val="bg1"/>
          </a:solidFill>
        </p:spPr>
        <p:txBody>
          <a:bodyPr wrap="square" bIns="0" rtlCol="0">
            <a:spAutoFit/>
          </a:bodyPr>
          <a:lstStyle/>
          <a:p>
            <a:pPr algn="ctr"/>
            <a:r>
              <a:rPr kumimoji="1" lang="ja-JP" altLang="en-US" sz="2800" dirty="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別の身分</a:t>
            </a:r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14081E0D-4DD7-4863-A338-1982715742B1}"/>
              </a:ext>
            </a:extLst>
          </p:cNvPr>
          <p:cNvSpPr txBox="1"/>
          <p:nvPr/>
        </p:nvSpPr>
        <p:spPr>
          <a:xfrm>
            <a:off x="736149" y="4653270"/>
            <a:ext cx="1801070" cy="489534"/>
          </a:xfrm>
          <a:prstGeom prst="rect">
            <a:avLst/>
          </a:prstGeom>
          <a:solidFill>
            <a:schemeClr val="bg1"/>
          </a:solidFill>
        </p:spPr>
        <p:txBody>
          <a:bodyPr wrap="square" tIns="108000" bIns="72000" rtlCol="0">
            <a:spAutoFit/>
          </a:bodyPr>
          <a:lstStyle/>
          <a:p>
            <a:pPr algn="ctr"/>
            <a:r>
              <a:rPr kumimoji="1" lang="ja-JP" altLang="en-US" sz="2000" dirty="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僧・神官身分</a:t>
            </a: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9372DBA1-A6C7-4A08-9E9F-BFF603294BF3}"/>
              </a:ext>
            </a:extLst>
          </p:cNvPr>
          <p:cNvSpPr txBox="1"/>
          <p:nvPr/>
        </p:nvSpPr>
        <p:spPr>
          <a:xfrm>
            <a:off x="736149" y="5385638"/>
            <a:ext cx="1801070" cy="477054"/>
          </a:xfrm>
          <a:prstGeom prst="rect">
            <a:avLst/>
          </a:prstGeom>
          <a:solidFill>
            <a:schemeClr val="bg1"/>
          </a:solidFill>
        </p:spPr>
        <p:txBody>
          <a:bodyPr wrap="square" bIns="0" rtlCol="0">
            <a:spAutoFit/>
          </a:bodyPr>
          <a:lstStyle/>
          <a:p>
            <a:pPr algn="ctr"/>
            <a:r>
              <a:rPr kumimoji="1" lang="ja-JP" altLang="en-US" sz="2800" dirty="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武士身分</a:t>
            </a:r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22B93127-A14D-407F-B948-F536809EEB0B}"/>
              </a:ext>
            </a:extLst>
          </p:cNvPr>
          <p:cNvSpPr txBox="1"/>
          <p:nvPr/>
        </p:nvSpPr>
        <p:spPr>
          <a:xfrm>
            <a:off x="736031" y="6088716"/>
            <a:ext cx="1801070" cy="458757"/>
          </a:xfrm>
          <a:prstGeom prst="rect">
            <a:avLst/>
          </a:prstGeom>
          <a:solidFill>
            <a:schemeClr val="bg1"/>
          </a:solidFill>
        </p:spPr>
        <p:txBody>
          <a:bodyPr wrap="square" tIns="108000" bIns="72000" rtlCol="0">
            <a:spAutoFit/>
          </a:bodyPr>
          <a:lstStyle/>
          <a:p>
            <a:pPr algn="ctr"/>
            <a:r>
              <a:rPr kumimoji="1" lang="ja-JP" altLang="en-US" dirty="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天皇・公家身分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12B2EDA-99A3-4F27-BBE7-ACC25C526FB6}"/>
              </a:ext>
            </a:extLst>
          </p:cNvPr>
          <p:cNvSpPr txBox="1"/>
          <p:nvPr/>
        </p:nvSpPr>
        <p:spPr>
          <a:xfrm>
            <a:off x="2567586" y="2565937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…</a:t>
            </a:r>
            <a:endParaRPr kumimoji="1" lang="ja-JP" altLang="en-US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F573B45B-379A-46A9-9CDD-15A7C504F806}"/>
              </a:ext>
            </a:extLst>
          </p:cNvPr>
          <p:cNvSpPr txBox="1"/>
          <p:nvPr/>
        </p:nvSpPr>
        <p:spPr>
          <a:xfrm>
            <a:off x="2567586" y="3238438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…</a:t>
            </a:r>
            <a:endParaRPr kumimoji="1" lang="ja-JP" altLang="en-US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DD167C8E-63C8-4BFD-851F-2C3D95D4035C}"/>
              </a:ext>
            </a:extLst>
          </p:cNvPr>
          <p:cNvSpPr txBox="1"/>
          <p:nvPr/>
        </p:nvSpPr>
        <p:spPr>
          <a:xfrm>
            <a:off x="2567586" y="4001107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…</a:t>
            </a:r>
            <a:endParaRPr kumimoji="1" lang="ja-JP" altLang="en-US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CC8CF5F6-76CC-4C65-80A3-B3BF556E818D}"/>
              </a:ext>
            </a:extLst>
          </p:cNvPr>
          <p:cNvSpPr txBox="1"/>
          <p:nvPr/>
        </p:nvSpPr>
        <p:spPr>
          <a:xfrm>
            <a:off x="2567586" y="472508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…</a:t>
            </a:r>
            <a:endParaRPr kumimoji="1" lang="ja-JP" altLang="en-US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sp>
        <p:nvSpPr>
          <p:cNvPr id="72" name="テキスト ボックス 71">
            <a:extLst>
              <a:ext uri="{FF2B5EF4-FFF2-40B4-BE49-F238E27FC236}">
                <a16:creationId xmlns:a16="http://schemas.microsoft.com/office/drawing/2014/main" id="{94736C04-2E44-4B02-BB39-D38E8D68AAB5}"/>
              </a:ext>
            </a:extLst>
          </p:cNvPr>
          <p:cNvSpPr txBox="1"/>
          <p:nvPr/>
        </p:nvSpPr>
        <p:spPr>
          <a:xfrm>
            <a:off x="2567586" y="543949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…</a:t>
            </a:r>
            <a:endParaRPr kumimoji="1" lang="ja-JP" altLang="en-US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sp>
        <p:nvSpPr>
          <p:cNvPr id="73" name="テキスト ボックス 72">
            <a:extLst>
              <a:ext uri="{FF2B5EF4-FFF2-40B4-BE49-F238E27FC236}">
                <a16:creationId xmlns:a16="http://schemas.microsoft.com/office/drawing/2014/main" id="{8D770194-CE55-43A7-B76D-0A7A925B662B}"/>
              </a:ext>
            </a:extLst>
          </p:cNvPr>
          <p:cNvSpPr txBox="1"/>
          <p:nvPr/>
        </p:nvSpPr>
        <p:spPr>
          <a:xfrm>
            <a:off x="2567586" y="612975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…</a:t>
            </a:r>
            <a:endParaRPr kumimoji="1" lang="ja-JP" altLang="en-US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0B61730D-735C-4E7B-A2F8-6FC84DA663A8}"/>
              </a:ext>
            </a:extLst>
          </p:cNvPr>
          <p:cNvGrpSpPr/>
          <p:nvPr/>
        </p:nvGrpSpPr>
        <p:grpSpPr>
          <a:xfrm>
            <a:off x="3718148" y="2420887"/>
            <a:ext cx="8136904" cy="4126585"/>
            <a:chOff x="3718148" y="2420887"/>
            <a:chExt cx="8136904" cy="4126585"/>
          </a:xfrm>
        </p:grpSpPr>
        <p:sp>
          <p:nvSpPr>
            <p:cNvPr id="3" name="四角形: 角を丸くする 2">
              <a:extLst>
                <a:ext uri="{FF2B5EF4-FFF2-40B4-BE49-F238E27FC236}">
                  <a16:creationId xmlns:a16="http://schemas.microsoft.com/office/drawing/2014/main" id="{0EA366F7-D8BD-4DB3-9FF5-F7F337F21E67}"/>
                </a:ext>
              </a:extLst>
            </p:cNvPr>
            <p:cNvSpPr/>
            <p:nvPr/>
          </p:nvSpPr>
          <p:spPr>
            <a:xfrm>
              <a:off x="3718148" y="2420887"/>
              <a:ext cx="8136904" cy="4126585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5" name="グループ化 4">
              <a:extLst>
                <a:ext uri="{FF2B5EF4-FFF2-40B4-BE49-F238E27FC236}">
                  <a16:creationId xmlns:a16="http://schemas.microsoft.com/office/drawing/2014/main" id="{A0729BB8-629D-47D2-8408-77C452F5D87A}"/>
                </a:ext>
              </a:extLst>
            </p:cNvPr>
            <p:cNvGrpSpPr/>
            <p:nvPr/>
          </p:nvGrpSpPr>
          <p:grpSpPr>
            <a:xfrm>
              <a:off x="4006180" y="2708920"/>
              <a:ext cx="7647842" cy="3413597"/>
              <a:chOff x="4006180" y="2708920"/>
              <a:chExt cx="7647842" cy="3413597"/>
            </a:xfrm>
          </p:grpSpPr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FCD647FD-AD21-48AC-9856-4B86ECB8EE57}"/>
                  </a:ext>
                </a:extLst>
              </p:cNvPr>
              <p:cNvSpPr txBox="1"/>
              <p:nvPr/>
            </p:nvSpPr>
            <p:spPr>
              <a:xfrm>
                <a:off x="4726261" y="2708920"/>
                <a:ext cx="1857672" cy="549757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 lIns="36000" tIns="72000" rIns="36000" bIns="36000" rtlCol="0">
                <a:spAutoFit/>
              </a:bodyPr>
              <a:lstStyle/>
              <a:p>
                <a:r>
                  <a:rPr kumimoji="1" lang="en-US" altLang="ja-JP" sz="2800" dirty="0">
                    <a:latin typeface="UD デジタル 教科書体 NP-R" panose="02020400000000000000" pitchFamily="18" charset="-128"/>
                    <a:ea typeface="UD デジタル 教科書体 NP-R" panose="02020400000000000000" pitchFamily="18" charset="-128"/>
                  </a:rPr>
                  <a:t>〔</a:t>
                </a:r>
                <a:r>
                  <a:rPr kumimoji="1" lang="ja-JP" altLang="en-US" sz="2800" dirty="0">
                    <a:latin typeface="UD デジタル 教科書体 NP-R" panose="02020400000000000000" pitchFamily="18" charset="-128"/>
                    <a:ea typeface="UD デジタル 教科書体 NP-R" panose="02020400000000000000" pitchFamily="18" charset="-128"/>
                  </a:rPr>
                  <a:t>警備役</a:t>
                </a:r>
                <a:r>
                  <a:rPr kumimoji="1" lang="en-US" altLang="ja-JP" sz="2800" dirty="0">
                    <a:latin typeface="UD デジタル 教科書体 NP-R" panose="02020400000000000000" pitchFamily="18" charset="-128"/>
                    <a:ea typeface="UD デジタル 教科書体 NP-R" panose="02020400000000000000" pitchFamily="18" charset="-128"/>
                  </a:rPr>
                  <a:t>〕</a:t>
                </a:r>
                <a:endParaRPr kumimoji="1" lang="ja-JP" altLang="en-US" sz="2800" dirty="0"/>
              </a:p>
            </p:txBody>
          </p:sp>
          <p:sp>
            <p:nvSpPr>
              <p:cNvPr id="74" name="テキスト ボックス 73">
                <a:extLst>
                  <a:ext uri="{FF2B5EF4-FFF2-40B4-BE49-F238E27FC236}">
                    <a16:creationId xmlns:a16="http://schemas.microsoft.com/office/drawing/2014/main" id="{C447D4FD-7126-42B2-8AA0-A422CAF9D99C}"/>
                  </a:ext>
                </a:extLst>
              </p:cNvPr>
              <p:cNvSpPr txBox="1"/>
              <p:nvPr/>
            </p:nvSpPr>
            <p:spPr>
              <a:xfrm>
                <a:off x="6742484" y="2718735"/>
                <a:ext cx="4165662" cy="539942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 tIns="72000" bIns="36000" rtlCol="0">
                <a:spAutoFit/>
              </a:bodyPr>
              <a:lstStyle/>
              <a:p>
                <a:r>
                  <a:rPr kumimoji="1" lang="en-US" altLang="ja-JP" sz="2800" dirty="0">
                    <a:latin typeface="UD デジタル 教科書体 NP-R" panose="02020400000000000000" pitchFamily="18" charset="-128"/>
                    <a:ea typeface="UD デジタル 教科書体 NP-R" panose="02020400000000000000" pitchFamily="18" charset="-128"/>
                  </a:rPr>
                  <a:t>〔</a:t>
                </a:r>
                <a:r>
                  <a:rPr kumimoji="1" lang="ja-JP" altLang="en-US" sz="2800" dirty="0">
                    <a:latin typeface="UD デジタル 教科書体 NP-R" panose="02020400000000000000" pitchFamily="18" charset="-128"/>
                    <a:ea typeface="UD デジタル 教科書体 NP-R" panose="02020400000000000000" pitchFamily="18" charset="-128"/>
                  </a:rPr>
                  <a:t>幕府の政治を支える</a:t>
                </a:r>
                <a:r>
                  <a:rPr kumimoji="1" lang="en-US" altLang="ja-JP" sz="2800" dirty="0">
                    <a:latin typeface="UD デジタル 教科書体 NP-R" panose="02020400000000000000" pitchFamily="18" charset="-128"/>
                    <a:ea typeface="UD デジタル 教科書体 NP-R" panose="02020400000000000000" pitchFamily="18" charset="-128"/>
                  </a:rPr>
                  <a:t>〕</a:t>
                </a:r>
                <a:endParaRPr kumimoji="1" lang="ja-JP" altLang="en-US" sz="2800" dirty="0"/>
              </a:p>
            </p:txBody>
          </p:sp>
          <p:sp>
            <p:nvSpPr>
              <p:cNvPr id="76" name="テキスト ボックス 75">
                <a:extLst>
                  <a:ext uri="{FF2B5EF4-FFF2-40B4-BE49-F238E27FC236}">
                    <a16:creationId xmlns:a16="http://schemas.microsoft.com/office/drawing/2014/main" id="{5B13B19C-45AB-43DC-A233-3CF578ABABC9}"/>
                  </a:ext>
                </a:extLst>
              </p:cNvPr>
              <p:cNvSpPr txBox="1"/>
              <p:nvPr/>
            </p:nvSpPr>
            <p:spPr>
              <a:xfrm>
                <a:off x="4006180" y="3393561"/>
                <a:ext cx="3744416" cy="539942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 tIns="72000" bIns="36000" rtlCol="0">
                <a:spAutoFit/>
              </a:bodyPr>
              <a:lstStyle/>
              <a:p>
                <a:r>
                  <a:rPr kumimoji="1" lang="en-US" altLang="ja-JP" sz="2800" dirty="0">
                    <a:latin typeface="UD デジタル 教科書体 NP-R" panose="02020400000000000000" pitchFamily="18" charset="-128"/>
                    <a:ea typeface="UD デジタル 教科書体 NP-R" panose="02020400000000000000" pitchFamily="18" charset="-128"/>
                  </a:rPr>
                  <a:t>〔</a:t>
                </a:r>
                <a:r>
                  <a:rPr kumimoji="1" lang="ja-JP" altLang="en-US" sz="2800" dirty="0">
                    <a:latin typeface="UD デジタル 教科書体 NP-R" panose="02020400000000000000" pitchFamily="18" charset="-128"/>
                    <a:ea typeface="UD デジタル 教科書体 NP-R" panose="02020400000000000000" pitchFamily="18" charset="-128"/>
                  </a:rPr>
                  <a:t>税をお金で納める</a:t>
                </a:r>
                <a:r>
                  <a:rPr kumimoji="1" lang="en-US" altLang="ja-JP" sz="2800" dirty="0">
                    <a:latin typeface="UD デジタル 教科書体 NP-R" panose="02020400000000000000" pitchFamily="18" charset="-128"/>
                    <a:ea typeface="UD デジタル 教科書体 NP-R" panose="02020400000000000000" pitchFamily="18" charset="-128"/>
                  </a:rPr>
                  <a:t>〕</a:t>
                </a:r>
              </a:p>
            </p:txBody>
          </p:sp>
          <p:sp>
            <p:nvSpPr>
              <p:cNvPr id="77" name="テキスト ボックス 76">
                <a:extLst>
                  <a:ext uri="{FF2B5EF4-FFF2-40B4-BE49-F238E27FC236}">
                    <a16:creationId xmlns:a16="http://schemas.microsoft.com/office/drawing/2014/main" id="{3BBBA7B4-53E3-4FB8-90BA-C19FDFFC2503}"/>
                  </a:ext>
                </a:extLst>
              </p:cNvPr>
              <p:cNvSpPr txBox="1"/>
              <p:nvPr/>
            </p:nvSpPr>
            <p:spPr>
              <a:xfrm>
                <a:off x="7909606" y="3393561"/>
                <a:ext cx="3744416" cy="539942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 tIns="72000" bIns="36000" rtlCol="0">
                <a:spAutoFit/>
              </a:bodyPr>
              <a:lstStyle/>
              <a:p>
                <a:r>
                  <a:rPr kumimoji="1" lang="en-US" altLang="ja-JP" sz="2800" dirty="0">
                    <a:latin typeface="UD デジタル 教科書体 NP-R" panose="02020400000000000000" pitchFamily="18" charset="-128"/>
                    <a:ea typeface="UD デジタル 教科書体 NP-R" panose="02020400000000000000" pitchFamily="18" charset="-128"/>
                  </a:rPr>
                  <a:t>〔</a:t>
                </a:r>
                <a:r>
                  <a:rPr kumimoji="1" lang="ja-JP" altLang="en-US" sz="2800" dirty="0">
                    <a:latin typeface="UD デジタル 教科書体 NP-R" panose="02020400000000000000" pitchFamily="18" charset="-128"/>
                    <a:ea typeface="UD デジタル 教科書体 NP-R" panose="02020400000000000000" pitchFamily="18" charset="-128"/>
                  </a:rPr>
                  <a:t>税を年貢で納める</a:t>
                </a:r>
                <a:r>
                  <a:rPr kumimoji="1" lang="en-US" altLang="ja-JP" sz="2800" dirty="0">
                    <a:latin typeface="UD デジタル 教科書体 NP-R" panose="02020400000000000000" pitchFamily="18" charset="-128"/>
                    <a:ea typeface="UD デジタル 教科書体 NP-R" panose="02020400000000000000" pitchFamily="18" charset="-128"/>
                  </a:rPr>
                  <a:t>〕</a:t>
                </a:r>
              </a:p>
            </p:txBody>
          </p:sp>
          <p:sp>
            <p:nvSpPr>
              <p:cNvPr id="78" name="テキスト ボックス 77">
                <a:extLst>
                  <a:ext uri="{FF2B5EF4-FFF2-40B4-BE49-F238E27FC236}">
                    <a16:creationId xmlns:a16="http://schemas.microsoft.com/office/drawing/2014/main" id="{82B2F107-878E-4728-966B-32EB0DFCE30C}"/>
                  </a:ext>
                </a:extLst>
              </p:cNvPr>
              <p:cNvSpPr txBox="1"/>
              <p:nvPr/>
            </p:nvSpPr>
            <p:spPr>
              <a:xfrm>
                <a:off x="4363742" y="4111490"/>
                <a:ext cx="1508097" cy="539942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 lIns="36000" tIns="72000" rIns="36000" bIns="36000" rtlCol="0">
                <a:spAutoFit/>
              </a:bodyPr>
              <a:lstStyle/>
              <a:p>
                <a:r>
                  <a:rPr kumimoji="1" lang="en-US" altLang="ja-JP" sz="2800" dirty="0">
                    <a:latin typeface="UD デジタル 教科書体 NP-R" panose="02020400000000000000" pitchFamily="18" charset="-128"/>
                    <a:ea typeface="UD デジタル 教科書体 NP-R" panose="02020400000000000000" pitchFamily="18" charset="-128"/>
                  </a:rPr>
                  <a:t>〔</a:t>
                </a:r>
                <a:r>
                  <a:rPr kumimoji="1" lang="ja-JP" altLang="en-US" sz="2800" dirty="0">
                    <a:latin typeface="UD デジタル 教科書体 NP-R" panose="02020400000000000000" pitchFamily="18" charset="-128"/>
                    <a:ea typeface="UD デジタル 教科書体 NP-R" panose="02020400000000000000" pitchFamily="18" charset="-128"/>
                  </a:rPr>
                  <a:t>芸能</a:t>
                </a:r>
                <a:r>
                  <a:rPr kumimoji="1" lang="en-US" altLang="ja-JP" sz="2800" dirty="0">
                    <a:latin typeface="UD デジタル 教科書体 NP-R" panose="02020400000000000000" pitchFamily="18" charset="-128"/>
                    <a:ea typeface="UD デジタル 教科書体 NP-R" panose="02020400000000000000" pitchFamily="18" charset="-128"/>
                  </a:rPr>
                  <a:t>〕</a:t>
                </a:r>
                <a:endParaRPr kumimoji="1" lang="ja-JP" altLang="en-US" sz="2800" dirty="0"/>
              </a:p>
            </p:txBody>
          </p:sp>
          <p:sp>
            <p:nvSpPr>
              <p:cNvPr id="80" name="テキスト ボックス 79">
                <a:extLst>
                  <a:ext uri="{FF2B5EF4-FFF2-40B4-BE49-F238E27FC236}">
                    <a16:creationId xmlns:a16="http://schemas.microsoft.com/office/drawing/2014/main" id="{20A12DD5-1133-4D6C-93AB-8E8866498054}"/>
                  </a:ext>
                </a:extLst>
              </p:cNvPr>
              <p:cNvSpPr txBox="1"/>
              <p:nvPr/>
            </p:nvSpPr>
            <p:spPr>
              <a:xfrm>
                <a:off x="6107933" y="4111490"/>
                <a:ext cx="1656184" cy="539942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 tIns="72000" bIns="36000" rtlCol="0">
                <a:spAutoFit/>
              </a:bodyPr>
              <a:lstStyle/>
              <a:p>
                <a:r>
                  <a:rPr kumimoji="1" lang="en-US" altLang="ja-JP" sz="2800" dirty="0">
                    <a:latin typeface="UD デジタル 教科書体 NP-R" panose="02020400000000000000" pitchFamily="18" charset="-128"/>
                    <a:ea typeface="UD デジタル 教科書体 NP-R" panose="02020400000000000000" pitchFamily="18" charset="-128"/>
                  </a:rPr>
                  <a:t>〔</a:t>
                </a:r>
                <a:r>
                  <a:rPr kumimoji="1" lang="ja-JP" altLang="en-US" sz="2800" dirty="0">
                    <a:latin typeface="UD デジタル 教科書体 NP-R" panose="02020400000000000000" pitchFamily="18" charset="-128"/>
                    <a:ea typeface="UD デジタル 教科書体 NP-R" panose="02020400000000000000" pitchFamily="18" charset="-128"/>
                  </a:rPr>
                  <a:t>軍役</a:t>
                </a:r>
                <a:r>
                  <a:rPr kumimoji="1" lang="en-US" altLang="ja-JP" sz="2800" dirty="0">
                    <a:latin typeface="UD デジタル 教科書体 NP-R" panose="02020400000000000000" pitchFamily="18" charset="-128"/>
                    <a:ea typeface="UD デジタル 教科書体 NP-R" panose="02020400000000000000" pitchFamily="18" charset="-128"/>
                  </a:rPr>
                  <a:t>〕</a:t>
                </a:r>
                <a:endParaRPr kumimoji="1" lang="ja-JP" altLang="en-US" sz="2800" dirty="0"/>
              </a:p>
            </p:txBody>
          </p:sp>
          <p:sp>
            <p:nvSpPr>
              <p:cNvPr id="81" name="テキスト ボックス 80">
                <a:extLst>
                  <a:ext uri="{FF2B5EF4-FFF2-40B4-BE49-F238E27FC236}">
                    <a16:creationId xmlns:a16="http://schemas.microsoft.com/office/drawing/2014/main" id="{34EA492B-3D38-44B0-8A01-F1AA84430E69}"/>
                  </a:ext>
                </a:extLst>
              </p:cNvPr>
              <p:cNvSpPr txBox="1"/>
              <p:nvPr/>
            </p:nvSpPr>
            <p:spPr>
              <a:xfrm>
                <a:off x="7997223" y="4116636"/>
                <a:ext cx="1656184" cy="539942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 tIns="72000" bIns="36000" rtlCol="0">
                <a:spAutoFit/>
              </a:bodyPr>
              <a:lstStyle/>
              <a:p>
                <a:r>
                  <a:rPr kumimoji="1" lang="en-US" altLang="ja-JP" sz="2800" dirty="0">
                    <a:latin typeface="UD デジタル 教科書体 NP-R" panose="02020400000000000000" pitchFamily="18" charset="-128"/>
                    <a:ea typeface="UD デジタル 教科書体 NP-R" panose="02020400000000000000" pitchFamily="18" charset="-128"/>
                  </a:rPr>
                  <a:t>〔</a:t>
                </a:r>
                <a:r>
                  <a:rPr kumimoji="1" lang="ja-JP" altLang="en-US" sz="2800" dirty="0">
                    <a:latin typeface="UD デジタル 教科書体 NP-R" panose="02020400000000000000" pitchFamily="18" charset="-128"/>
                    <a:ea typeface="UD デジタル 教科書体 NP-R" panose="02020400000000000000" pitchFamily="18" charset="-128"/>
                  </a:rPr>
                  <a:t>労役</a:t>
                </a:r>
                <a:r>
                  <a:rPr kumimoji="1" lang="en-US" altLang="ja-JP" sz="2800" dirty="0">
                    <a:latin typeface="UD デジタル 教科書体 NP-R" panose="02020400000000000000" pitchFamily="18" charset="-128"/>
                    <a:ea typeface="UD デジタル 教科書体 NP-R" panose="02020400000000000000" pitchFamily="18" charset="-128"/>
                  </a:rPr>
                  <a:t>〕</a:t>
                </a:r>
                <a:endParaRPr kumimoji="1" lang="ja-JP" altLang="en-US" sz="2800" dirty="0"/>
              </a:p>
            </p:txBody>
          </p:sp>
          <p:sp>
            <p:nvSpPr>
              <p:cNvPr id="82" name="テキスト ボックス 81">
                <a:extLst>
                  <a:ext uri="{FF2B5EF4-FFF2-40B4-BE49-F238E27FC236}">
                    <a16:creationId xmlns:a16="http://schemas.microsoft.com/office/drawing/2014/main" id="{46A466E9-E15E-4160-A24A-8BE76C808F51}"/>
                  </a:ext>
                </a:extLst>
              </p:cNvPr>
              <p:cNvSpPr txBox="1"/>
              <p:nvPr/>
            </p:nvSpPr>
            <p:spPr>
              <a:xfrm>
                <a:off x="9859883" y="4111490"/>
                <a:ext cx="1508097" cy="539942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 lIns="36000" tIns="72000" rIns="36000" bIns="36000" rtlCol="0">
                <a:spAutoFit/>
              </a:bodyPr>
              <a:lstStyle/>
              <a:p>
                <a:r>
                  <a:rPr kumimoji="1" lang="en-US" altLang="ja-JP" sz="2800" dirty="0">
                    <a:latin typeface="UD デジタル 教科書体 NP-R" panose="02020400000000000000" pitchFamily="18" charset="-128"/>
                    <a:ea typeface="UD デジタル 教科書体 NP-R" panose="02020400000000000000" pitchFamily="18" charset="-128"/>
                  </a:rPr>
                  <a:t>〔</a:t>
                </a:r>
                <a:r>
                  <a:rPr kumimoji="1" lang="ja-JP" altLang="en-US" sz="2800" dirty="0">
                    <a:latin typeface="UD デジタル 教科書体 NP-R" panose="02020400000000000000" pitchFamily="18" charset="-128"/>
                    <a:ea typeface="UD デジタル 教科書体 NP-R" panose="02020400000000000000" pitchFamily="18" charset="-128"/>
                  </a:rPr>
                  <a:t>清掃</a:t>
                </a:r>
                <a:r>
                  <a:rPr kumimoji="1" lang="en-US" altLang="ja-JP" sz="2800" dirty="0">
                    <a:latin typeface="UD デジタル 教科書体 NP-R" panose="02020400000000000000" pitchFamily="18" charset="-128"/>
                    <a:ea typeface="UD デジタル 教科書体 NP-R" panose="02020400000000000000" pitchFamily="18" charset="-128"/>
                  </a:rPr>
                  <a:t>〕</a:t>
                </a:r>
                <a:endParaRPr kumimoji="1" lang="ja-JP" altLang="en-US" sz="2800" dirty="0"/>
              </a:p>
            </p:txBody>
          </p:sp>
          <p:sp>
            <p:nvSpPr>
              <p:cNvPr id="83" name="テキスト ボックス 82">
                <a:extLst>
                  <a:ext uri="{FF2B5EF4-FFF2-40B4-BE49-F238E27FC236}">
                    <a16:creationId xmlns:a16="http://schemas.microsoft.com/office/drawing/2014/main" id="{E138EA17-1654-4D0C-9797-31907BFBB795}"/>
                  </a:ext>
                </a:extLst>
              </p:cNvPr>
              <p:cNvSpPr txBox="1"/>
              <p:nvPr/>
            </p:nvSpPr>
            <p:spPr>
              <a:xfrm>
                <a:off x="4618383" y="4832509"/>
                <a:ext cx="3384106" cy="539942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 tIns="72000" bIns="36000" rtlCol="0">
                <a:spAutoFit/>
              </a:bodyPr>
              <a:lstStyle/>
              <a:p>
                <a:r>
                  <a:rPr kumimoji="1" lang="en-US" altLang="ja-JP" sz="2800" dirty="0">
                    <a:latin typeface="UD デジタル 教科書体 NP-R" panose="02020400000000000000" pitchFamily="18" charset="-128"/>
                    <a:ea typeface="UD デジタル 教科書体 NP-R" panose="02020400000000000000" pitchFamily="18" charset="-128"/>
                  </a:rPr>
                  <a:t>〔</a:t>
                </a:r>
                <a:r>
                  <a:rPr kumimoji="1" lang="ja-JP" altLang="en-US" sz="2800" dirty="0">
                    <a:latin typeface="UD デジタル 教科書体 NP-R" panose="02020400000000000000" pitchFamily="18" charset="-128"/>
                    <a:ea typeface="UD デジタル 教科書体 NP-R" panose="02020400000000000000" pitchFamily="18" charset="-128"/>
                  </a:rPr>
                  <a:t>宗門改帳づくり</a:t>
                </a:r>
                <a:r>
                  <a:rPr kumimoji="1" lang="en-US" altLang="ja-JP" sz="2800" dirty="0">
                    <a:latin typeface="UD デジタル 教科書体 NP-R" panose="02020400000000000000" pitchFamily="18" charset="-128"/>
                    <a:ea typeface="UD デジタル 教科書体 NP-R" panose="02020400000000000000" pitchFamily="18" charset="-128"/>
                  </a:rPr>
                  <a:t>〕</a:t>
                </a:r>
              </a:p>
            </p:txBody>
          </p:sp>
          <p:sp>
            <p:nvSpPr>
              <p:cNvPr id="84" name="テキスト ボックス 83">
                <a:extLst>
                  <a:ext uri="{FF2B5EF4-FFF2-40B4-BE49-F238E27FC236}">
                    <a16:creationId xmlns:a16="http://schemas.microsoft.com/office/drawing/2014/main" id="{4A136D18-6987-4450-AA53-0B477F011462}"/>
                  </a:ext>
                </a:extLst>
              </p:cNvPr>
              <p:cNvSpPr txBox="1"/>
              <p:nvPr/>
            </p:nvSpPr>
            <p:spPr>
              <a:xfrm>
                <a:off x="8254652" y="4839711"/>
                <a:ext cx="2376264" cy="539942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 tIns="72000" bIns="36000" rtlCol="0">
                <a:spAutoFit/>
              </a:bodyPr>
              <a:lstStyle/>
              <a:p>
                <a:r>
                  <a:rPr kumimoji="1" lang="en-US" altLang="ja-JP" sz="2800" dirty="0">
                    <a:latin typeface="UD デジタル 教科書体 NP-R" panose="02020400000000000000" pitchFamily="18" charset="-128"/>
                    <a:ea typeface="UD デジタル 教科書体 NP-R" panose="02020400000000000000" pitchFamily="18" charset="-128"/>
                  </a:rPr>
                  <a:t>〔</a:t>
                </a:r>
                <a:r>
                  <a:rPr kumimoji="1" lang="ja-JP" altLang="en-US" sz="2800" dirty="0">
                    <a:latin typeface="UD デジタル 教科書体 NP-R" panose="02020400000000000000" pitchFamily="18" charset="-128"/>
                    <a:ea typeface="UD デジタル 教科書体 NP-R" panose="02020400000000000000" pitchFamily="18" charset="-128"/>
                  </a:rPr>
                  <a:t>参勤交代</a:t>
                </a:r>
                <a:r>
                  <a:rPr kumimoji="1" lang="en-US" altLang="ja-JP" sz="2800" dirty="0">
                    <a:latin typeface="UD デジタル 教科書体 NP-R" panose="02020400000000000000" pitchFamily="18" charset="-128"/>
                    <a:ea typeface="UD デジタル 教科書体 NP-R" panose="02020400000000000000" pitchFamily="18" charset="-128"/>
                  </a:rPr>
                  <a:t>〕</a:t>
                </a:r>
              </a:p>
            </p:txBody>
          </p:sp>
          <p:sp>
            <p:nvSpPr>
              <p:cNvPr id="85" name="テキスト ボックス 84">
                <a:extLst>
                  <a:ext uri="{FF2B5EF4-FFF2-40B4-BE49-F238E27FC236}">
                    <a16:creationId xmlns:a16="http://schemas.microsoft.com/office/drawing/2014/main" id="{ED6E0F0C-46C8-4086-87FB-A648480B30BB}"/>
                  </a:ext>
                </a:extLst>
              </p:cNvPr>
              <p:cNvSpPr txBox="1"/>
              <p:nvPr/>
            </p:nvSpPr>
            <p:spPr>
              <a:xfrm>
                <a:off x="5117790" y="5573633"/>
                <a:ext cx="1892318" cy="539942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 lIns="36000" tIns="72000" rIns="36000" bIns="36000" rtlCol="0">
                <a:spAutoFit/>
              </a:bodyPr>
              <a:lstStyle/>
              <a:p>
                <a:r>
                  <a:rPr kumimoji="1" lang="en-US" altLang="ja-JP" sz="2800" dirty="0">
                    <a:latin typeface="UD デジタル 教科書体 NP-R" panose="02020400000000000000" pitchFamily="18" charset="-128"/>
                    <a:ea typeface="UD デジタル 教科書体 NP-R" panose="02020400000000000000" pitchFamily="18" charset="-128"/>
                  </a:rPr>
                  <a:t>〔</a:t>
                </a:r>
                <a:r>
                  <a:rPr kumimoji="1" lang="ja-JP" altLang="en-US" sz="2800" dirty="0">
                    <a:latin typeface="UD デジタル 教科書体 NP-R" panose="02020400000000000000" pitchFamily="18" charset="-128"/>
                    <a:ea typeface="UD デジタル 教科書体 NP-R" panose="02020400000000000000" pitchFamily="18" charset="-128"/>
                  </a:rPr>
                  <a:t>処刑役</a:t>
                </a:r>
                <a:r>
                  <a:rPr kumimoji="1" lang="en-US" altLang="ja-JP" sz="2800" dirty="0">
                    <a:latin typeface="UD デジタル 教科書体 NP-R" panose="02020400000000000000" pitchFamily="18" charset="-128"/>
                    <a:ea typeface="UD デジタル 教科書体 NP-R" panose="02020400000000000000" pitchFamily="18" charset="-128"/>
                  </a:rPr>
                  <a:t>〕</a:t>
                </a:r>
              </a:p>
            </p:txBody>
          </p:sp>
          <p:sp>
            <p:nvSpPr>
              <p:cNvPr id="86" name="テキスト ボックス 85">
                <a:extLst>
                  <a:ext uri="{FF2B5EF4-FFF2-40B4-BE49-F238E27FC236}">
                    <a16:creationId xmlns:a16="http://schemas.microsoft.com/office/drawing/2014/main" id="{95E08299-0CCC-4B43-9719-07E0B4BC9155}"/>
                  </a:ext>
                </a:extLst>
              </p:cNvPr>
              <p:cNvSpPr txBox="1"/>
              <p:nvPr/>
            </p:nvSpPr>
            <p:spPr>
              <a:xfrm>
                <a:off x="7364683" y="5582575"/>
                <a:ext cx="2921264" cy="539942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 lIns="36000" tIns="72000" rIns="36000" bIns="36000" rtlCol="0">
                <a:spAutoFit/>
              </a:bodyPr>
              <a:lstStyle/>
              <a:p>
                <a:r>
                  <a:rPr kumimoji="1" lang="en-US" altLang="ja-JP" sz="2800" dirty="0">
                    <a:latin typeface="UD デジタル 教科書体 NP-R" panose="02020400000000000000" pitchFamily="18" charset="-128"/>
                    <a:ea typeface="UD デジタル 教科書体 NP-R" panose="02020400000000000000" pitchFamily="18" charset="-128"/>
                  </a:rPr>
                  <a:t>〔</a:t>
                </a:r>
                <a:r>
                  <a:rPr kumimoji="1" lang="ja-JP" altLang="en-US" sz="2800" dirty="0">
                    <a:latin typeface="UD デジタル 教科書体 NP-R" panose="02020400000000000000" pitchFamily="18" charset="-128"/>
                    <a:ea typeface="UD デジタル 教科書体 NP-R" panose="02020400000000000000" pitchFamily="18" charset="-128"/>
                  </a:rPr>
                  <a:t>革製品づくり</a:t>
                </a:r>
                <a:r>
                  <a:rPr kumimoji="1" lang="en-US" altLang="ja-JP" sz="2800" dirty="0">
                    <a:latin typeface="UD デジタル 教科書体 NP-R" panose="02020400000000000000" pitchFamily="18" charset="-128"/>
                    <a:ea typeface="UD デジタル 教科書体 NP-R" panose="02020400000000000000" pitchFamily="18" charset="-128"/>
                  </a:rPr>
                  <a:t>〕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98558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6284FC6-75E0-435C-9CF3-F4F84DD5DD67}"/>
              </a:ext>
            </a:extLst>
          </p:cNvPr>
          <p:cNvSpPr txBox="1"/>
          <p:nvPr/>
        </p:nvSpPr>
        <p:spPr>
          <a:xfrm>
            <a:off x="405780" y="404664"/>
            <a:ext cx="8280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１　江戸時代の身分制度のしくみ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BCDEC6E-2D23-4C49-B074-07F0D4E74C67}"/>
              </a:ext>
            </a:extLst>
          </p:cNvPr>
          <p:cNvSpPr txBox="1"/>
          <p:nvPr/>
        </p:nvSpPr>
        <p:spPr>
          <a:xfrm>
            <a:off x="189756" y="1844824"/>
            <a:ext cx="6480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（２）それぞれの身分の人々が果たした役割</a:t>
            </a: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CA0391BD-7A29-4B0E-ABC2-7D28ACE5FA71}"/>
              </a:ext>
            </a:extLst>
          </p:cNvPr>
          <p:cNvSpPr txBox="1"/>
          <p:nvPr/>
        </p:nvSpPr>
        <p:spPr>
          <a:xfrm>
            <a:off x="765820" y="2492896"/>
            <a:ext cx="1771399" cy="477054"/>
          </a:xfrm>
          <a:prstGeom prst="rect">
            <a:avLst/>
          </a:prstGeom>
          <a:solidFill>
            <a:schemeClr val="bg1"/>
          </a:solidFill>
        </p:spPr>
        <p:txBody>
          <a:bodyPr wrap="square" bIns="0" rtlCol="0">
            <a:spAutoFit/>
          </a:bodyPr>
          <a:lstStyle/>
          <a:p>
            <a:pPr algn="ctr"/>
            <a:r>
              <a:rPr kumimoji="1" lang="ja-JP" altLang="en-US" sz="2800" dirty="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百姓身分</a:t>
            </a: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0F19F7F0-74DB-4A25-B35B-BA11C87E6DA3}"/>
              </a:ext>
            </a:extLst>
          </p:cNvPr>
          <p:cNvSpPr txBox="1"/>
          <p:nvPr/>
        </p:nvSpPr>
        <p:spPr>
          <a:xfrm>
            <a:off x="755149" y="3190473"/>
            <a:ext cx="1773506" cy="477054"/>
          </a:xfrm>
          <a:prstGeom prst="rect">
            <a:avLst/>
          </a:prstGeom>
          <a:solidFill>
            <a:schemeClr val="bg1"/>
          </a:solidFill>
        </p:spPr>
        <p:txBody>
          <a:bodyPr wrap="square" bIns="0" rtlCol="0">
            <a:spAutoFit/>
          </a:bodyPr>
          <a:lstStyle/>
          <a:p>
            <a:pPr algn="ctr"/>
            <a:r>
              <a:rPr kumimoji="1" lang="ja-JP" altLang="en-US" sz="2800" dirty="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町人身分</a:t>
            </a: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6C68747E-AAE6-43A6-80F2-12C4346FA2A2}"/>
              </a:ext>
            </a:extLst>
          </p:cNvPr>
          <p:cNvSpPr txBox="1"/>
          <p:nvPr/>
        </p:nvSpPr>
        <p:spPr>
          <a:xfrm>
            <a:off x="744478" y="3933382"/>
            <a:ext cx="1784177" cy="477054"/>
          </a:xfrm>
          <a:prstGeom prst="rect">
            <a:avLst/>
          </a:prstGeom>
          <a:solidFill>
            <a:schemeClr val="bg1"/>
          </a:solidFill>
        </p:spPr>
        <p:txBody>
          <a:bodyPr wrap="square" bIns="0" rtlCol="0">
            <a:spAutoFit/>
          </a:bodyPr>
          <a:lstStyle/>
          <a:p>
            <a:pPr algn="ctr"/>
            <a:r>
              <a:rPr kumimoji="1" lang="ja-JP" altLang="en-US" sz="2800" dirty="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別の身分</a:t>
            </a:r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14081E0D-4DD7-4863-A338-1982715742B1}"/>
              </a:ext>
            </a:extLst>
          </p:cNvPr>
          <p:cNvSpPr txBox="1"/>
          <p:nvPr/>
        </p:nvSpPr>
        <p:spPr>
          <a:xfrm>
            <a:off x="736149" y="4653270"/>
            <a:ext cx="1801070" cy="489534"/>
          </a:xfrm>
          <a:prstGeom prst="rect">
            <a:avLst/>
          </a:prstGeom>
          <a:solidFill>
            <a:schemeClr val="bg1"/>
          </a:solidFill>
        </p:spPr>
        <p:txBody>
          <a:bodyPr wrap="square" tIns="108000" bIns="72000" rtlCol="0">
            <a:spAutoFit/>
          </a:bodyPr>
          <a:lstStyle/>
          <a:p>
            <a:pPr algn="ctr"/>
            <a:r>
              <a:rPr kumimoji="1" lang="ja-JP" altLang="en-US" sz="2000" dirty="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僧・神官身分</a:t>
            </a: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9372DBA1-A6C7-4A08-9E9F-BFF603294BF3}"/>
              </a:ext>
            </a:extLst>
          </p:cNvPr>
          <p:cNvSpPr txBox="1"/>
          <p:nvPr/>
        </p:nvSpPr>
        <p:spPr>
          <a:xfrm>
            <a:off x="736149" y="5385638"/>
            <a:ext cx="1801070" cy="477054"/>
          </a:xfrm>
          <a:prstGeom prst="rect">
            <a:avLst/>
          </a:prstGeom>
          <a:solidFill>
            <a:schemeClr val="bg1"/>
          </a:solidFill>
        </p:spPr>
        <p:txBody>
          <a:bodyPr wrap="square" bIns="0" rtlCol="0">
            <a:spAutoFit/>
          </a:bodyPr>
          <a:lstStyle/>
          <a:p>
            <a:pPr algn="ctr"/>
            <a:r>
              <a:rPr kumimoji="1" lang="ja-JP" altLang="en-US" sz="2800" dirty="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武士身分</a:t>
            </a:r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22B93127-A14D-407F-B948-F536809EEB0B}"/>
              </a:ext>
            </a:extLst>
          </p:cNvPr>
          <p:cNvSpPr txBox="1"/>
          <p:nvPr/>
        </p:nvSpPr>
        <p:spPr>
          <a:xfrm>
            <a:off x="736031" y="6088716"/>
            <a:ext cx="1801070" cy="458757"/>
          </a:xfrm>
          <a:prstGeom prst="rect">
            <a:avLst/>
          </a:prstGeom>
          <a:solidFill>
            <a:schemeClr val="bg1"/>
          </a:solidFill>
        </p:spPr>
        <p:txBody>
          <a:bodyPr wrap="square" tIns="108000" bIns="72000" rtlCol="0">
            <a:spAutoFit/>
          </a:bodyPr>
          <a:lstStyle/>
          <a:p>
            <a:pPr algn="ctr"/>
            <a:r>
              <a:rPr kumimoji="1" lang="ja-JP" altLang="en-US" dirty="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天皇・公家身分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12B2EDA-99A3-4F27-BBE7-ACC25C526FB6}"/>
              </a:ext>
            </a:extLst>
          </p:cNvPr>
          <p:cNvSpPr txBox="1"/>
          <p:nvPr/>
        </p:nvSpPr>
        <p:spPr>
          <a:xfrm>
            <a:off x="2567586" y="2565937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…</a:t>
            </a:r>
            <a:endParaRPr kumimoji="1" lang="ja-JP" altLang="en-US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F573B45B-379A-46A9-9CDD-15A7C504F806}"/>
              </a:ext>
            </a:extLst>
          </p:cNvPr>
          <p:cNvSpPr txBox="1"/>
          <p:nvPr/>
        </p:nvSpPr>
        <p:spPr>
          <a:xfrm>
            <a:off x="2567586" y="3238438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…</a:t>
            </a:r>
            <a:endParaRPr kumimoji="1" lang="ja-JP" altLang="en-US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DD167C8E-63C8-4BFD-851F-2C3D95D4035C}"/>
              </a:ext>
            </a:extLst>
          </p:cNvPr>
          <p:cNvSpPr txBox="1"/>
          <p:nvPr/>
        </p:nvSpPr>
        <p:spPr>
          <a:xfrm>
            <a:off x="2567586" y="4001107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…</a:t>
            </a:r>
            <a:endParaRPr kumimoji="1" lang="ja-JP" altLang="en-US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CC8CF5F6-76CC-4C65-80A3-B3BF556E818D}"/>
              </a:ext>
            </a:extLst>
          </p:cNvPr>
          <p:cNvSpPr txBox="1"/>
          <p:nvPr/>
        </p:nvSpPr>
        <p:spPr>
          <a:xfrm>
            <a:off x="2567586" y="472508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…</a:t>
            </a:r>
            <a:endParaRPr kumimoji="1" lang="ja-JP" altLang="en-US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sp>
        <p:nvSpPr>
          <p:cNvPr id="72" name="テキスト ボックス 71">
            <a:extLst>
              <a:ext uri="{FF2B5EF4-FFF2-40B4-BE49-F238E27FC236}">
                <a16:creationId xmlns:a16="http://schemas.microsoft.com/office/drawing/2014/main" id="{94736C04-2E44-4B02-BB39-D38E8D68AAB5}"/>
              </a:ext>
            </a:extLst>
          </p:cNvPr>
          <p:cNvSpPr txBox="1"/>
          <p:nvPr/>
        </p:nvSpPr>
        <p:spPr>
          <a:xfrm>
            <a:off x="2567586" y="543949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…</a:t>
            </a:r>
            <a:endParaRPr kumimoji="1" lang="ja-JP" altLang="en-US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sp>
        <p:nvSpPr>
          <p:cNvPr id="73" name="テキスト ボックス 72">
            <a:extLst>
              <a:ext uri="{FF2B5EF4-FFF2-40B4-BE49-F238E27FC236}">
                <a16:creationId xmlns:a16="http://schemas.microsoft.com/office/drawing/2014/main" id="{8D770194-CE55-43A7-B76D-0A7A925B662B}"/>
              </a:ext>
            </a:extLst>
          </p:cNvPr>
          <p:cNvSpPr txBox="1"/>
          <p:nvPr/>
        </p:nvSpPr>
        <p:spPr>
          <a:xfrm>
            <a:off x="2567586" y="612975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…</a:t>
            </a:r>
            <a:endParaRPr kumimoji="1" lang="ja-JP" altLang="en-US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CD647FD-AD21-48AC-9856-4B86ECB8EE57}"/>
              </a:ext>
            </a:extLst>
          </p:cNvPr>
          <p:cNvSpPr txBox="1"/>
          <p:nvPr/>
        </p:nvSpPr>
        <p:spPr>
          <a:xfrm>
            <a:off x="3062129" y="3910894"/>
            <a:ext cx="1857672" cy="549757"/>
          </a:xfrm>
          <a:prstGeom prst="rect">
            <a:avLst/>
          </a:prstGeom>
          <a:solidFill>
            <a:srgbClr val="FFFF99"/>
          </a:solidFill>
        </p:spPr>
        <p:txBody>
          <a:bodyPr wrap="square" lIns="36000" tIns="72000" rIns="36000" bIns="36000" rtlCol="0">
            <a:spAutoFit/>
          </a:bodyPr>
          <a:lstStyle/>
          <a:p>
            <a:r>
              <a:rPr kumimoji="1" lang="en-US" altLang="ja-JP" sz="28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〔</a:t>
            </a:r>
            <a:r>
              <a:rPr kumimoji="1" lang="ja-JP" altLang="en-US" sz="28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警備役</a:t>
            </a:r>
            <a:r>
              <a:rPr kumimoji="1" lang="en-US" altLang="ja-JP" sz="28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〕</a:t>
            </a:r>
            <a:endParaRPr kumimoji="1" lang="ja-JP" altLang="en-US" sz="2800" dirty="0"/>
          </a:p>
        </p:txBody>
      </p:sp>
      <p:sp>
        <p:nvSpPr>
          <p:cNvPr id="74" name="テキスト ボックス 73">
            <a:extLst>
              <a:ext uri="{FF2B5EF4-FFF2-40B4-BE49-F238E27FC236}">
                <a16:creationId xmlns:a16="http://schemas.microsoft.com/office/drawing/2014/main" id="{C447D4FD-7126-42B2-8AA0-A422CAF9D99C}"/>
              </a:ext>
            </a:extLst>
          </p:cNvPr>
          <p:cNvSpPr txBox="1"/>
          <p:nvPr/>
        </p:nvSpPr>
        <p:spPr>
          <a:xfrm>
            <a:off x="3062129" y="6044450"/>
            <a:ext cx="4165662" cy="539942"/>
          </a:xfrm>
          <a:prstGeom prst="rect">
            <a:avLst/>
          </a:prstGeom>
          <a:solidFill>
            <a:srgbClr val="FFFF99"/>
          </a:solidFill>
        </p:spPr>
        <p:txBody>
          <a:bodyPr wrap="square" tIns="72000" bIns="36000" rtlCol="0">
            <a:spAutoFit/>
          </a:bodyPr>
          <a:lstStyle/>
          <a:p>
            <a:r>
              <a:rPr kumimoji="1" lang="en-US" altLang="ja-JP" sz="28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〔</a:t>
            </a:r>
            <a:r>
              <a:rPr kumimoji="1" lang="ja-JP" altLang="en-US" sz="28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幕府の政治を支える</a:t>
            </a:r>
            <a:r>
              <a:rPr kumimoji="1" lang="en-US" altLang="ja-JP" sz="28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〕</a:t>
            </a:r>
            <a:endParaRPr kumimoji="1" lang="ja-JP" altLang="en-US" sz="2800" dirty="0"/>
          </a:p>
        </p:txBody>
      </p:sp>
      <p:sp>
        <p:nvSpPr>
          <p:cNvPr id="76" name="テキスト ボックス 75">
            <a:extLst>
              <a:ext uri="{FF2B5EF4-FFF2-40B4-BE49-F238E27FC236}">
                <a16:creationId xmlns:a16="http://schemas.microsoft.com/office/drawing/2014/main" id="{5B13B19C-45AB-43DC-A233-3CF578ABABC9}"/>
              </a:ext>
            </a:extLst>
          </p:cNvPr>
          <p:cNvSpPr txBox="1"/>
          <p:nvPr/>
        </p:nvSpPr>
        <p:spPr>
          <a:xfrm>
            <a:off x="3038565" y="3181202"/>
            <a:ext cx="3744416" cy="539942"/>
          </a:xfrm>
          <a:prstGeom prst="rect">
            <a:avLst/>
          </a:prstGeom>
          <a:solidFill>
            <a:srgbClr val="FFFF99"/>
          </a:solidFill>
        </p:spPr>
        <p:txBody>
          <a:bodyPr wrap="square" tIns="72000" bIns="36000" rtlCol="0">
            <a:spAutoFit/>
          </a:bodyPr>
          <a:lstStyle/>
          <a:p>
            <a:r>
              <a:rPr kumimoji="1" lang="en-US" altLang="ja-JP" sz="28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〔</a:t>
            </a:r>
            <a:r>
              <a:rPr kumimoji="1" lang="ja-JP" altLang="en-US" sz="28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税をお金で納める</a:t>
            </a:r>
            <a:r>
              <a:rPr kumimoji="1" lang="en-US" altLang="ja-JP" sz="28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〕</a:t>
            </a:r>
          </a:p>
        </p:txBody>
      </p:sp>
      <p:sp>
        <p:nvSpPr>
          <p:cNvPr id="77" name="テキスト ボックス 76">
            <a:extLst>
              <a:ext uri="{FF2B5EF4-FFF2-40B4-BE49-F238E27FC236}">
                <a16:creationId xmlns:a16="http://schemas.microsoft.com/office/drawing/2014/main" id="{3BBBA7B4-53E3-4FB8-90BA-C19FDFFC2503}"/>
              </a:ext>
            </a:extLst>
          </p:cNvPr>
          <p:cNvSpPr txBox="1"/>
          <p:nvPr/>
        </p:nvSpPr>
        <p:spPr>
          <a:xfrm>
            <a:off x="3030001" y="2473874"/>
            <a:ext cx="3744416" cy="539942"/>
          </a:xfrm>
          <a:prstGeom prst="rect">
            <a:avLst/>
          </a:prstGeom>
          <a:solidFill>
            <a:srgbClr val="FFFF99"/>
          </a:solidFill>
        </p:spPr>
        <p:txBody>
          <a:bodyPr wrap="square" tIns="72000" bIns="36000" rtlCol="0">
            <a:spAutoFit/>
          </a:bodyPr>
          <a:lstStyle/>
          <a:p>
            <a:r>
              <a:rPr kumimoji="1" lang="en-US" altLang="ja-JP" sz="28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〔</a:t>
            </a:r>
            <a:r>
              <a:rPr kumimoji="1" lang="ja-JP" altLang="en-US" sz="28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税を年貢で納める</a:t>
            </a:r>
            <a:r>
              <a:rPr kumimoji="1" lang="en-US" altLang="ja-JP" sz="28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〕</a:t>
            </a:r>
          </a:p>
        </p:txBody>
      </p:sp>
      <p:sp>
        <p:nvSpPr>
          <p:cNvPr id="78" name="テキスト ボックス 77">
            <a:extLst>
              <a:ext uri="{FF2B5EF4-FFF2-40B4-BE49-F238E27FC236}">
                <a16:creationId xmlns:a16="http://schemas.microsoft.com/office/drawing/2014/main" id="{82B2F107-878E-4728-966B-32EB0DFCE30C}"/>
              </a:ext>
            </a:extLst>
          </p:cNvPr>
          <p:cNvSpPr txBox="1"/>
          <p:nvPr/>
        </p:nvSpPr>
        <p:spPr>
          <a:xfrm>
            <a:off x="5100078" y="3915801"/>
            <a:ext cx="1508097" cy="539942"/>
          </a:xfrm>
          <a:prstGeom prst="rect">
            <a:avLst/>
          </a:prstGeom>
          <a:solidFill>
            <a:srgbClr val="FFFF99"/>
          </a:solidFill>
        </p:spPr>
        <p:txBody>
          <a:bodyPr wrap="square" lIns="36000" tIns="72000" rIns="36000" bIns="36000" rtlCol="0">
            <a:spAutoFit/>
          </a:bodyPr>
          <a:lstStyle/>
          <a:p>
            <a:r>
              <a:rPr kumimoji="1" lang="en-US" altLang="ja-JP" sz="28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〔</a:t>
            </a:r>
            <a:r>
              <a:rPr kumimoji="1" lang="ja-JP" altLang="en-US" sz="28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芸能</a:t>
            </a:r>
            <a:r>
              <a:rPr kumimoji="1" lang="en-US" altLang="ja-JP" sz="28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〕</a:t>
            </a:r>
            <a:endParaRPr kumimoji="1" lang="ja-JP" altLang="en-US" sz="2800" dirty="0"/>
          </a:p>
        </p:txBody>
      </p:sp>
      <p:sp>
        <p:nvSpPr>
          <p:cNvPr id="80" name="テキスト ボックス 79">
            <a:extLst>
              <a:ext uri="{FF2B5EF4-FFF2-40B4-BE49-F238E27FC236}">
                <a16:creationId xmlns:a16="http://schemas.microsoft.com/office/drawing/2014/main" id="{20A12DD5-1133-4D6C-93AB-8E8866498054}"/>
              </a:ext>
            </a:extLst>
          </p:cNvPr>
          <p:cNvSpPr txBox="1"/>
          <p:nvPr/>
        </p:nvSpPr>
        <p:spPr>
          <a:xfrm>
            <a:off x="3062129" y="5322750"/>
            <a:ext cx="1656184" cy="539942"/>
          </a:xfrm>
          <a:prstGeom prst="rect">
            <a:avLst/>
          </a:prstGeom>
          <a:solidFill>
            <a:srgbClr val="FFFF99"/>
          </a:solidFill>
        </p:spPr>
        <p:txBody>
          <a:bodyPr wrap="square" tIns="72000" bIns="36000" rtlCol="0">
            <a:spAutoFit/>
          </a:bodyPr>
          <a:lstStyle/>
          <a:p>
            <a:r>
              <a:rPr kumimoji="1" lang="en-US" altLang="ja-JP" sz="28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〔</a:t>
            </a:r>
            <a:r>
              <a:rPr kumimoji="1" lang="ja-JP" altLang="en-US" sz="28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軍役</a:t>
            </a:r>
            <a:r>
              <a:rPr kumimoji="1" lang="en-US" altLang="ja-JP" sz="28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〕</a:t>
            </a:r>
            <a:endParaRPr kumimoji="1" lang="ja-JP" altLang="en-US" sz="2800" dirty="0"/>
          </a:p>
        </p:txBody>
      </p:sp>
      <p:sp>
        <p:nvSpPr>
          <p:cNvPr id="81" name="テキスト ボックス 80">
            <a:extLst>
              <a:ext uri="{FF2B5EF4-FFF2-40B4-BE49-F238E27FC236}">
                <a16:creationId xmlns:a16="http://schemas.microsoft.com/office/drawing/2014/main" id="{34EA492B-3D38-44B0-8A01-F1AA84430E69}"/>
              </a:ext>
            </a:extLst>
          </p:cNvPr>
          <p:cNvSpPr txBox="1"/>
          <p:nvPr/>
        </p:nvSpPr>
        <p:spPr>
          <a:xfrm>
            <a:off x="6935327" y="2486772"/>
            <a:ext cx="1656184" cy="539942"/>
          </a:xfrm>
          <a:prstGeom prst="rect">
            <a:avLst/>
          </a:prstGeom>
          <a:solidFill>
            <a:srgbClr val="FFFF99"/>
          </a:solidFill>
        </p:spPr>
        <p:txBody>
          <a:bodyPr wrap="square" tIns="72000" bIns="36000" rtlCol="0">
            <a:spAutoFit/>
          </a:bodyPr>
          <a:lstStyle/>
          <a:p>
            <a:r>
              <a:rPr kumimoji="1" lang="en-US" altLang="ja-JP" sz="28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〔</a:t>
            </a:r>
            <a:r>
              <a:rPr kumimoji="1" lang="ja-JP" altLang="en-US" sz="28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労役</a:t>
            </a:r>
            <a:r>
              <a:rPr kumimoji="1" lang="en-US" altLang="ja-JP" sz="28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〕</a:t>
            </a:r>
            <a:endParaRPr kumimoji="1" lang="ja-JP" altLang="en-US" sz="2800" dirty="0"/>
          </a:p>
        </p:txBody>
      </p:sp>
      <p:sp>
        <p:nvSpPr>
          <p:cNvPr id="82" name="テキスト ボックス 81">
            <a:extLst>
              <a:ext uri="{FF2B5EF4-FFF2-40B4-BE49-F238E27FC236}">
                <a16:creationId xmlns:a16="http://schemas.microsoft.com/office/drawing/2014/main" id="{46A466E9-E15E-4160-A24A-8BE76C808F51}"/>
              </a:ext>
            </a:extLst>
          </p:cNvPr>
          <p:cNvSpPr txBox="1"/>
          <p:nvPr/>
        </p:nvSpPr>
        <p:spPr>
          <a:xfrm>
            <a:off x="6761549" y="3915801"/>
            <a:ext cx="1508097" cy="539942"/>
          </a:xfrm>
          <a:prstGeom prst="rect">
            <a:avLst/>
          </a:prstGeom>
          <a:solidFill>
            <a:srgbClr val="FFFF99"/>
          </a:solidFill>
        </p:spPr>
        <p:txBody>
          <a:bodyPr wrap="square" lIns="36000" tIns="72000" rIns="36000" bIns="36000" rtlCol="0">
            <a:spAutoFit/>
          </a:bodyPr>
          <a:lstStyle/>
          <a:p>
            <a:r>
              <a:rPr kumimoji="1" lang="en-US" altLang="ja-JP" sz="28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〔</a:t>
            </a:r>
            <a:r>
              <a:rPr kumimoji="1" lang="ja-JP" altLang="en-US" sz="28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清掃</a:t>
            </a:r>
            <a:r>
              <a:rPr kumimoji="1" lang="en-US" altLang="ja-JP" sz="28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〕</a:t>
            </a:r>
            <a:endParaRPr kumimoji="1" lang="ja-JP" altLang="en-US" sz="2800" dirty="0"/>
          </a:p>
        </p:txBody>
      </p:sp>
      <p:sp>
        <p:nvSpPr>
          <p:cNvPr id="83" name="テキスト ボックス 82">
            <a:extLst>
              <a:ext uri="{FF2B5EF4-FFF2-40B4-BE49-F238E27FC236}">
                <a16:creationId xmlns:a16="http://schemas.microsoft.com/office/drawing/2014/main" id="{E138EA17-1654-4D0C-9797-31907BFBB795}"/>
              </a:ext>
            </a:extLst>
          </p:cNvPr>
          <p:cNvSpPr txBox="1"/>
          <p:nvPr/>
        </p:nvSpPr>
        <p:spPr>
          <a:xfrm>
            <a:off x="3038565" y="4626364"/>
            <a:ext cx="3384106" cy="539942"/>
          </a:xfrm>
          <a:prstGeom prst="rect">
            <a:avLst/>
          </a:prstGeom>
          <a:solidFill>
            <a:srgbClr val="FFFF99"/>
          </a:solidFill>
        </p:spPr>
        <p:txBody>
          <a:bodyPr wrap="square" tIns="72000" bIns="36000" rtlCol="0">
            <a:spAutoFit/>
          </a:bodyPr>
          <a:lstStyle/>
          <a:p>
            <a:r>
              <a:rPr kumimoji="1" lang="en-US" altLang="ja-JP" sz="28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〔</a:t>
            </a:r>
            <a:r>
              <a:rPr kumimoji="1" lang="ja-JP" altLang="en-US" sz="28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宗門改帳づくり</a:t>
            </a:r>
            <a:r>
              <a:rPr kumimoji="1" lang="en-US" altLang="ja-JP" sz="28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〕</a:t>
            </a:r>
          </a:p>
        </p:txBody>
      </p:sp>
      <p:sp>
        <p:nvSpPr>
          <p:cNvPr id="84" name="テキスト ボックス 83">
            <a:extLst>
              <a:ext uri="{FF2B5EF4-FFF2-40B4-BE49-F238E27FC236}">
                <a16:creationId xmlns:a16="http://schemas.microsoft.com/office/drawing/2014/main" id="{4A136D18-6987-4450-AA53-0B477F011462}"/>
              </a:ext>
            </a:extLst>
          </p:cNvPr>
          <p:cNvSpPr txBox="1"/>
          <p:nvPr/>
        </p:nvSpPr>
        <p:spPr>
          <a:xfrm>
            <a:off x="4919801" y="5332019"/>
            <a:ext cx="2376264" cy="539942"/>
          </a:xfrm>
          <a:prstGeom prst="rect">
            <a:avLst/>
          </a:prstGeom>
          <a:solidFill>
            <a:srgbClr val="FFFF99"/>
          </a:solidFill>
        </p:spPr>
        <p:txBody>
          <a:bodyPr wrap="square" tIns="72000" bIns="36000" rtlCol="0">
            <a:spAutoFit/>
          </a:bodyPr>
          <a:lstStyle/>
          <a:p>
            <a:r>
              <a:rPr kumimoji="1" lang="en-US" altLang="ja-JP" sz="28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〔</a:t>
            </a:r>
            <a:r>
              <a:rPr kumimoji="1" lang="ja-JP" altLang="en-US" sz="28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参勤交代</a:t>
            </a:r>
            <a:r>
              <a:rPr kumimoji="1" lang="en-US" altLang="ja-JP" sz="28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〕</a:t>
            </a:r>
          </a:p>
        </p:txBody>
      </p:sp>
      <p:sp>
        <p:nvSpPr>
          <p:cNvPr id="85" name="テキスト ボックス 84">
            <a:extLst>
              <a:ext uri="{FF2B5EF4-FFF2-40B4-BE49-F238E27FC236}">
                <a16:creationId xmlns:a16="http://schemas.microsoft.com/office/drawing/2014/main" id="{ED6E0F0C-46C8-4086-87FB-A648480B30BB}"/>
              </a:ext>
            </a:extLst>
          </p:cNvPr>
          <p:cNvSpPr txBox="1"/>
          <p:nvPr/>
        </p:nvSpPr>
        <p:spPr>
          <a:xfrm>
            <a:off x="8428865" y="3915801"/>
            <a:ext cx="1892318" cy="539942"/>
          </a:xfrm>
          <a:prstGeom prst="rect">
            <a:avLst/>
          </a:prstGeom>
          <a:solidFill>
            <a:srgbClr val="FFFF99"/>
          </a:solidFill>
        </p:spPr>
        <p:txBody>
          <a:bodyPr wrap="square" lIns="36000" tIns="72000" rIns="36000" bIns="36000" rtlCol="0">
            <a:spAutoFit/>
          </a:bodyPr>
          <a:lstStyle/>
          <a:p>
            <a:r>
              <a:rPr kumimoji="1" lang="en-US" altLang="ja-JP" sz="28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〔</a:t>
            </a:r>
            <a:r>
              <a:rPr kumimoji="1" lang="ja-JP" altLang="en-US" sz="28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処刑役</a:t>
            </a:r>
            <a:r>
              <a:rPr kumimoji="1" lang="en-US" altLang="ja-JP" sz="28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〕</a:t>
            </a:r>
          </a:p>
        </p:txBody>
      </p:sp>
      <p:sp>
        <p:nvSpPr>
          <p:cNvPr id="86" name="テキスト ボックス 85">
            <a:extLst>
              <a:ext uri="{FF2B5EF4-FFF2-40B4-BE49-F238E27FC236}">
                <a16:creationId xmlns:a16="http://schemas.microsoft.com/office/drawing/2014/main" id="{95E08299-0CCC-4B43-9719-07E0B4BC9155}"/>
              </a:ext>
            </a:extLst>
          </p:cNvPr>
          <p:cNvSpPr txBox="1"/>
          <p:nvPr/>
        </p:nvSpPr>
        <p:spPr>
          <a:xfrm>
            <a:off x="8974732" y="4552323"/>
            <a:ext cx="2921264" cy="539942"/>
          </a:xfrm>
          <a:prstGeom prst="rect">
            <a:avLst/>
          </a:prstGeom>
          <a:solidFill>
            <a:srgbClr val="FFFF99"/>
          </a:solidFill>
        </p:spPr>
        <p:txBody>
          <a:bodyPr wrap="square" lIns="36000" tIns="72000" rIns="36000" bIns="36000" rtlCol="0">
            <a:spAutoFit/>
          </a:bodyPr>
          <a:lstStyle/>
          <a:p>
            <a:r>
              <a:rPr kumimoji="1" lang="en-US" altLang="ja-JP" sz="28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〔</a:t>
            </a:r>
            <a:r>
              <a:rPr kumimoji="1" lang="ja-JP" altLang="en-US" sz="28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革製品づくり</a:t>
            </a:r>
            <a:r>
              <a:rPr kumimoji="1" lang="en-US" altLang="ja-JP" sz="28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〕</a:t>
            </a:r>
          </a:p>
        </p:txBody>
      </p:sp>
      <p:pic>
        <p:nvPicPr>
          <p:cNvPr id="87" name="図 86" descr="男, テーブル, 座る, 女性 が含まれている画像&#10;&#10;自動的に生成された説明">
            <a:extLst>
              <a:ext uri="{FF2B5EF4-FFF2-40B4-BE49-F238E27FC236}">
                <a16:creationId xmlns:a16="http://schemas.microsoft.com/office/drawing/2014/main" id="{DCBD52C1-829E-4AF2-9298-E8A63FF3A55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87189" y="337959"/>
            <a:ext cx="1847432" cy="1173505"/>
          </a:xfrm>
          <a:prstGeom prst="rect">
            <a:avLst/>
          </a:prstGeom>
        </p:spPr>
      </p:pic>
      <p:pic>
        <p:nvPicPr>
          <p:cNvPr id="88" name="図 87" descr="草, 屋外, 電車, 川 が含まれている画像&#10;&#10;自動的に生成された説明">
            <a:extLst>
              <a:ext uri="{FF2B5EF4-FFF2-40B4-BE49-F238E27FC236}">
                <a16:creationId xmlns:a16="http://schemas.microsoft.com/office/drawing/2014/main" id="{3BDDDA31-18C4-4385-AB54-39B20BB016E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87189" y="1631621"/>
            <a:ext cx="1832410" cy="1440160"/>
          </a:xfrm>
          <a:prstGeom prst="rect">
            <a:avLst/>
          </a:prstGeom>
        </p:spPr>
      </p:pic>
      <p:pic>
        <p:nvPicPr>
          <p:cNvPr id="89" name="図 88" descr="屋外, 人, 鳥, 衣類 が含まれている画像&#10;&#10;自動的に生成された説明">
            <a:extLst>
              <a:ext uri="{FF2B5EF4-FFF2-40B4-BE49-F238E27FC236}">
                <a16:creationId xmlns:a16="http://schemas.microsoft.com/office/drawing/2014/main" id="{B047D174-8555-4296-B3A2-71772DFF94E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36201" y="905077"/>
            <a:ext cx="1096676" cy="1645013"/>
          </a:xfrm>
          <a:prstGeom prst="rect">
            <a:avLst/>
          </a:prstGeom>
        </p:spPr>
      </p:pic>
      <p:pic>
        <p:nvPicPr>
          <p:cNvPr id="90" name="図 89" descr="テーブル, リンゴ が含まれている画像&#10;&#10;自動的に生成された説明">
            <a:extLst>
              <a:ext uri="{FF2B5EF4-FFF2-40B4-BE49-F238E27FC236}">
                <a16:creationId xmlns:a16="http://schemas.microsoft.com/office/drawing/2014/main" id="{0EB723EF-B906-41C7-A8CB-80B44BF1D3F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8711" y="3164285"/>
            <a:ext cx="1604803" cy="1262110"/>
          </a:xfrm>
          <a:prstGeom prst="rect">
            <a:avLst/>
          </a:prstGeom>
        </p:spPr>
      </p:pic>
      <p:pic>
        <p:nvPicPr>
          <p:cNvPr id="91" name="図 90" descr="音楽, 室内 が含まれている画像&#10;&#10;自動的に生成された説明">
            <a:extLst>
              <a:ext uri="{FF2B5EF4-FFF2-40B4-BE49-F238E27FC236}">
                <a16:creationId xmlns:a16="http://schemas.microsoft.com/office/drawing/2014/main" id="{1985C111-202B-49D1-9609-7BA36278083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8865" y="5256949"/>
            <a:ext cx="1656184" cy="1242138"/>
          </a:xfrm>
          <a:prstGeom prst="rect">
            <a:avLst/>
          </a:prstGeom>
        </p:spPr>
      </p:pic>
      <p:pic>
        <p:nvPicPr>
          <p:cNvPr id="92" name="図 91" descr="スープとスプーン&#10;&#10;自動的に生成された説明">
            <a:extLst>
              <a:ext uri="{FF2B5EF4-FFF2-40B4-BE49-F238E27FC236}">
                <a16:creationId xmlns:a16="http://schemas.microsoft.com/office/drawing/2014/main" id="{3BB9FEAC-F407-4FFD-A1E0-BDFF51C93E1D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73275" y="5256949"/>
            <a:ext cx="1860239" cy="1241287"/>
          </a:xfrm>
          <a:prstGeom prst="rect">
            <a:avLst/>
          </a:prstGeom>
        </p:spPr>
      </p:pic>
      <p:pic>
        <p:nvPicPr>
          <p:cNvPr id="93" name="図 92" descr="時計, ボトル, 食品 が含まれている画像&#10;&#10;自動的に生成された説明">
            <a:extLst>
              <a:ext uri="{FF2B5EF4-FFF2-40B4-BE49-F238E27FC236}">
                <a16:creationId xmlns:a16="http://schemas.microsoft.com/office/drawing/2014/main" id="{659138F1-D568-4224-8E30-C8E8488104D3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4559" y="2671974"/>
            <a:ext cx="1121943" cy="1121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529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4" grpId="0" animBg="1"/>
      <p:bldP spid="76" grpId="0" animBg="1"/>
      <p:bldP spid="77" grpId="0" animBg="1"/>
      <p:bldP spid="78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6BBC98C-2CDD-48CF-8BF3-EFB6BB9393E4}"/>
              </a:ext>
            </a:extLst>
          </p:cNvPr>
          <p:cNvSpPr txBox="1"/>
          <p:nvPr/>
        </p:nvSpPr>
        <p:spPr>
          <a:xfrm>
            <a:off x="405780" y="404664"/>
            <a:ext cx="8496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２　江戸幕府のねらい（目的）とは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8476B90-90E1-4E42-9D25-CDDA8A008DE8}"/>
              </a:ext>
            </a:extLst>
          </p:cNvPr>
          <p:cNvSpPr txBox="1"/>
          <p:nvPr/>
        </p:nvSpPr>
        <p:spPr>
          <a:xfrm>
            <a:off x="549796" y="1855136"/>
            <a:ext cx="9865096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◎このような身分制度を確立した江戸幕府のねらい（目的）について、</a:t>
            </a:r>
            <a:endParaRPr kumimoji="1" lang="en-US" altLang="ja-JP" sz="240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r>
              <a:rPr kumimoji="1" lang="ja-JP" altLang="en-US" sz="24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　身分制度のしくみや時代背景から考えてみよう。</a:t>
            </a:r>
          </a:p>
        </p:txBody>
      </p: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5DE649F3-E63F-4373-9B87-8E8791E4B137}"/>
              </a:ext>
            </a:extLst>
          </p:cNvPr>
          <p:cNvGrpSpPr/>
          <p:nvPr/>
        </p:nvGrpSpPr>
        <p:grpSpPr>
          <a:xfrm>
            <a:off x="999846" y="2967552"/>
            <a:ext cx="10585176" cy="1077218"/>
            <a:chOff x="801824" y="2988345"/>
            <a:chExt cx="10585176" cy="1077218"/>
          </a:xfrm>
        </p:grpSpPr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795B18A6-2E5F-41CE-9560-DB6B99CAF022}"/>
                </a:ext>
              </a:extLst>
            </p:cNvPr>
            <p:cNvSpPr txBox="1"/>
            <p:nvPr/>
          </p:nvSpPr>
          <p:spPr>
            <a:xfrm>
              <a:off x="801824" y="2988345"/>
              <a:ext cx="10585176" cy="1077218"/>
            </a:xfrm>
            <a:prstGeom prst="rect">
              <a:avLst/>
            </a:prstGeom>
            <a:solidFill>
              <a:srgbClr val="FFFF99"/>
            </a:solidFill>
          </p:spPr>
          <p:txBody>
            <a:bodyPr wrap="square" rtlCol="0">
              <a:spAutoFit/>
            </a:bodyPr>
            <a:lstStyle/>
            <a:p>
              <a:r>
                <a:rPr kumimoji="1" lang="ja-JP" altLang="en-US" sz="3200" b="1" dirty="0">
                  <a:solidFill>
                    <a:srgbClr val="FF0000"/>
                  </a:solidFill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　①自分たちの収入を安定させるために、人々の住む</a:t>
              </a:r>
              <a:endParaRPr kumimoji="1" lang="en-US" altLang="ja-JP" sz="3200" b="1" dirty="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endParaRPr>
            </a:p>
            <a:p>
              <a:r>
                <a:rPr kumimoji="1" lang="ja-JP" altLang="en-US" sz="3200" b="1" dirty="0">
                  <a:solidFill>
                    <a:srgbClr val="FF0000"/>
                  </a:solidFill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　　場所や役割を固定した。</a:t>
              </a:r>
            </a:p>
          </p:txBody>
        </p:sp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F4D20B93-6A94-400A-BB5B-B205E00A068B}"/>
                </a:ext>
              </a:extLst>
            </p:cNvPr>
            <p:cNvSpPr/>
            <p:nvPr/>
          </p:nvSpPr>
          <p:spPr>
            <a:xfrm>
              <a:off x="801824" y="2988345"/>
              <a:ext cx="396044" cy="107721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0B63D8DE-238D-4AAC-B87D-E5726CF47284}"/>
              </a:ext>
            </a:extLst>
          </p:cNvPr>
          <p:cNvGrpSpPr/>
          <p:nvPr/>
        </p:nvGrpSpPr>
        <p:grpSpPr>
          <a:xfrm>
            <a:off x="989577" y="4235845"/>
            <a:ext cx="10605714" cy="1081583"/>
            <a:chOff x="801824" y="4255352"/>
            <a:chExt cx="10605714" cy="1081583"/>
          </a:xfrm>
        </p:grpSpPr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0EFC21CC-574C-475C-A564-15CAC08A9085}"/>
                </a:ext>
              </a:extLst>
            </p:cNvPr>
            <p:cNvSpPr txBox="1"/>
            <p:nvPr/>
          </p:nvSpPr>
          <p:spPr>
            <a:xfrm>
              <a:off x="822362" y="4255352"/>
              <a:ext cx="10585176" cy="1077218"/>
            </a:xfrm>
            <a:prstGeom prst="rect">
              <a:avLst/>
            </a:prstGeom>
            <a:solidFill>
              <a:srgbClr val="FFFF99"/>
            </a:solidFill>
          </p:spPr>
          <p:txBody>
            <a:bodyPr wrap="square" rtlCol="0">
              <a:spAutoFit/>
            </a:bodyPr>
            <a:lstStyle/>
            <a:p>
              <a:r>
                <a:rPr kumimoji="1" lang="ja-JP" altLang="en-US" sz="3200" b="1" dirty="0">
                  <a:solidFill>
                    <a:srgbClr val="FF0000"/>
                  </a:solidFill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　②人々を身分ごとに把握し、身分相応のくらしを定め　</a:t>
              </a:r>
              <a:endParaRPr kumimoji="1" lang="en-US" altLang="ja-JP" sz="3200" b="1" dirty="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endParaRPr>
            </a:p>
            <a:p>
              <a:r>
                <a:rPr kumimoji="1" lang="ja-JP" altLang="en-US" sz="3200" b="1" dirty="0">
                  <a:solidFill>
                    <a:srgbClr val="FF0000"/>
                  </a:solidFill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　　ることで、人々の反乱を防いだ。</a:t>
              </a:r>
            </a:p>
          </p:txBody>
        </p:sp>
        <p:sp>
          <p:nvSpPr>
            <p:cNvPr id="14" name="正方形/長方形 13">
              <a:extLst>
                <a:ext uri="{FF2B5EF4-FFF2-40B4-BE49-F238E27FC236}">
                  <a16:creationId xmlns:a16="http://schemas.microsoft.com/office/drawing/2014/main" id="{6EE82A30-5C06-4EAB-8AF4-3DEFA9C165A8}"/>
                </a:ext>
              </a:extLst>
            </p:cNvPr>
            <p:cNvSpPr/>
            <p:nvPr/>
          </p:nvSpPr>
          <p:spPr>
            <a:xfrm>
              <a:off x="801824" y="4259717"/>
              <a:ext cx="396044" cy="107721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A526AEEA-70D5-4DDD-A593-B0E8BAE286DC}"/>
              </a:ext>
            </a:extLst>
          </p:cNvPr>
          <p:cNvGrpSpPr/>
          <p:nvPr/>
        </p:nvGrpSpPr>
        <p:grpSpPr>
          <a:xfrm>
            <a:off x="989577" y="5512868"/>
            <a:ext cx="10585176" cy="1081583"/>
            <a:chOff x="818914" y="5512867"/>
            <a:chExt cx="10585176" cy="1081583"/>
          </a:xfrm>
        </p:grpSpPr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D76DB676-85C1-4B3E-B627-BAF85866927D}"/>
                </a:ext>
              </a:extLst>
            </p:cNvPr>
            <p:cNvSpPr txBox="1"/>
            <p:nvPr/>
          </p:nvSpPr>
          <p:spPr>
            <a:xfrm>
              <a:off x="818914" y="5517232"/>
              <a:ext cx="10585176" cy="1077218"/>
            </a:xfrm>
            <a:prstGeom prst="rect">
              <a:avLst/>
            </a:prstGeom>
            <a:solidFill>
              <a:srgbClr val="FFFF99"/>
            </a:solidFill>
          </p:spPr>
          <p:txBody>
            <a:bodyPr wrap="square" rtlCol="0">
              <a:spAutoFit/>
            </a:bodyPr>
            <a:lstStyle/>
            <a:p>
              <a:r>
                <a:rPr kumimoji="1" lang="ja-JP" altLang="en-US" sz="3200" b="1" dirty="0">
                  <a:solidFill>
                    <a:srgbClr val="FF0000"/>
                  </a:solidFill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　③すべての人々を寺に所属させることで、キリスト教</a:t>
              </a:r>
              <a:endParaRPr kumimoji="1" lang="en-US" altLang="ja-JP" sz="3200" b="1" dirty="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endParaRPr>
            </a:p>
            <a:p>
              <a:r>
                <a:rPr kumimoji="1" lang="ja-JP" altLang="en-US" sz="3200" b="1" dirty="0">
                  <a:solidFill>
                    <a:srgbClr val="FF0000"/>
                  </a:solidFill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　　の禁止を徹底させた。</a:t>
              </a:r>
            </a:p>
          </p:txBody>
        </p:sp>
        <p:sp>
          <p:nvSpPr>
            <p:cNvPr id="15" name="正方形/長方形 14">
              <a:extLst>
                <a:ext uri="{FF2B5EF4-FFF2-40B4-BE49-F238E27FC236}">
                  <a16:creationId xmlns:a16="http://schemas.microsoft.com/office/drawing/2014/main" id="{DB574ADD-C34B-4100-B0D2-7F8389324D6E}"/>
                </a:ext>
              </a:extLst>
            </p:cNvPr>
            <p:cNvSpPr/>
            <p:nvPr/>
          </p:nvSpPr>
          <p:spPr>
            <a:xfrm>
              <a:off x="818914" y="5512867"/>
              <a:ext cx="396044" cy="107721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200616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29202D7-0866-4C6B-9890-F937E0FEA62E}"/>
              </a:ext>
            </a:extLst>
          </p:cNvPr>
          <p:cNvSpPr txBox="1"/>
          <p:nvPr/>
        </p:nvSpPr>
        <p:spPr>
          <a:xfrm>
            <a:off x="405780" y="404664"/>
            <a:ext cx="4536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３　学習のまとめ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D9F86105-072D-4606-89B3-32A6C9A6BF0D}"/>
              </a:ext>
            </a:extLst>
          </p:cNvPr>
          <p:cNvSpPr txBox="1"/>
          <p:nvPr/>
        </p:nvSpPr>
        <p:spPr>
          <a:xfrm>
            <a:off x="3358108" y="2132856"/>
            <a:ext cx="1801070" cy="477054"/>
          </a:xfrm>
          <a:prstGeom prst="rect">
            <a:avLst/>
          </a:prstGeom>
          <a:solidFill>
            <a:schemeClr val="bg1"/>
          </a:solidFill>
        </p:spPr>
        <p:txBody>
          <a:bodyPr wrap="square" bIns="0" rtlCol="0">
            <a:spAutoFit/>
          </a:bodyPr>
          <a:lstStyle/>
          <a:p>
            <a:pPr algn="ctr"/>
            <a:r>
              <a:rPr kumimoji="1" lang="ja-JP" altLang="en-US" sz="2800" dirty="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江戸幕府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BD3EB1B0-BEEB-40C7-8BB5-1C3909DE8CCA}"/>
              </a:ext>
            </a:extLst>
          </p:cNvPr>
          <p:cNvSpPr txBox="1"/>
          <p:nvPr/>
        </p:nvSpPr>
        <p:spPr>
          <a:xfrm>
            <a:off x="708585" y="2281683"/>
            <a:ext cx="1801070" cy="477054"/>
          </a:xfrm>
          <a:prstGeom prst="rect">
            <a:avLst/>
          </a:prstGeom>
          <a:solidFill>
            <a:schemeClr val="bg1"/>
          </a:solidFill>
        </p:spPr>
        <p:txBody>
          <a:bodyPr wrap="square" bIns="0" rtlCol="0">
            <a:spAutoFit/>
          </a:bodyPr>
          <a:lstStyle/>
          <a:p>
            <a:pPr algn="ctr"/>
            <a:r>
              <a:rPr kumimoji="1" lang="ja-JP" altLang="en-US" sz="2800" dirty="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朝　廷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F2121C94-7598-4CE8-9A7F-BEF3C37A6E67}"/>
              </a:ext>
            </a:extLst>
          </p:cNvPr>
          <p:cNvSpPr txBox="1"/>
          <p:nvPr/>
        </p:nvSpPr>
        <p:spPr>
          <a:xfrm>
            <a:off x="4361846" y="3841429"/>
            <a:ext cx="1771399" cy="477054"/>
          </a:xfrm>
          <a:prstGeom prst="rect">
            <a:avLst/>
          </a:prstGeom>
          <a:solidFill>
            <a:schemeClr val="bg1"/>
          </a:solidFill>
        </p:spPr>
        <p:txBody>
          <a:bodyPr wrap="square" bIns="0" rtlCol="0">
            <a:spAutoFit/>
          </a:bodyPr>
          <a:lstStyle/>
          <a:p>
            <a:pPr algn="ctr"/>
            <a:r>
              <a:rPr kumimoji="1" lang="ja-JP" altLang="en-US" sz="2800" dirty="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百姓身分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2A7396EA-B365-48AA-9F4A-6D2958E93470}"/>
              </a:ext>
            </a:extLst>
          </p:cNvPr>
          <p:cNvSpPr txBox="1"/>
          <p:nvPr/>
        </p:nvSpPr>
        <p:spPr>
          <a:xfrm>
            <a:off x="2349996" y="3841429"/>
            <a:ext cx="1773506" cy="477054"/>
          </a:xfrm>
          <a:prstGeom prst="rect">
            <a:avLst/>
          </a:prstGeom>
          <a:solidFill>
            <a:schemeClr val="bg1"/>
          </a:solidFill>
        </p:spPr>
        <p:txBody>
          <a:bodyPr wrap="square" bIns="0" rtlCol="0">
            <a:spAutoFit/>
          </a:bodyPr>
          <a:lstStyle/>
          <a:p>
            <a:pPr algn="ctr"/>
            <a:r>
              <a:rPr kumimoji="1" lang="ja-JP" altLang="en-US" sz="2800" dirty="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町人身分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77599126-FF03-4531-ADBF-4B8A96DD368D}"/>
              </a:ext>
            </a:extLst>
          </p:cNvPr>
          <p:cNvSpPr txBox="1"/>
          <p:nvPr/>
        </p:nvSpPr>
        <p:spPr>
          <a:xfrm>
            <a:off x="301988" y="3835189"/>
            <a:ext cx="1801070" cy="489534"/>
          </a:xfrm>
          <a:prstGeom prst="rect">
            <a:avLst/>
          </a:prstGeom>
          <a:solidFill>
            <a:schemeClr val="bg1"/>
          </a:solidFill>
        </p:spPr>
        <p:txBody>
          <a:bodyPr wrap="square" tIns="108000" bIns="72000" rtlCol="0">
            <a:spAutoFit/>
          </a:bodyPr>
          <a:lstStyle/>
          <a:p>
            <a:pPr algn="ctr"/>
            <a:r>
              <a:rPr kumimoji="1" lang="ja-JP" altLang="en-US" sz="2000" dirty="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僧・神官身分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6AAA9C-10B7-474C-98CF-47A154F1EE39}"/>
              </a:ext>
            </a:extLst>
          </p:cNvPr>
          <p:cNvSpPr txBox="1"/>
          <p:nvPr/>
        </p:nvSpPr>
        <p:spPr>
          <a:xfrm>
            <a:off x="7390556" y="3841429"/>
            <a:ext cx="1784177" cy="477054"/>
          </a:xfrm>
          <a:prstGeom prst="rect">
            <a:avLst/>
          </a:prstGeom>
          <a:solidFill>
            <a:schemeClr val="bg1"/>
          </a:solidFill>
        </p:spPr>
        <p:txBody>
          <a:bodyPr wrap="square" bIns="0" rtlCol="0">
            <a:spAutoFit/>
          </a:bodyPr>
          <a:lstStyle/>
          <a:p>
            <a:pPr algn="ctr"/>
            <a:r>
              <a:rPr kumimoji="1" lang="ja-JP" altLang="en-US" sz="2800" dirty="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別の身分</a:t>
            </a:r>
          </a:p>
        </p:txBody>
      </p:sp>
      <p:cxnSp>
        <p:nvCxnSpPr>
          <p:cNvPr id="19" name="直線矢印コネクタ 18">
            <a:extLst>
              <a:ext uri="{FF2B5EF4-FFF2-40B4-BE49-F238E27FC236}">
                <a16:creationId xmlns:a16="http://schemas.microsoft.com/office/drawing/2014/main" id="{2A55D733-839E-4777-98C3-B72CB0346D04}"/>
              </a:ext>
            </a:extLst>
          </p:cNvPr>
          <p:cNvCxnSpPr/>
          <p:nvPr/>
        </p:nvCxnSpPr>
        <p:spPr>
          <a:xfrm flipH="1">
            <a:off x="1248397" y="2758737"/>
            <a:ext cx="2232248" cy="891098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>
            <a:extLst>
              <a:ext uri="{FF2B5EF4-FFF2-40B4-BE49-F238E27FC236}">
                <a16:creationId xmlns:a16="http://schemas.microsoft.com/office/drawing/2014/main" id="{0F9F4639-B7AF-4E76-8725-D7A777664B75}"/>
              </a:ext>
            </a:extLst>
          </p:cNvPr>
          <p:cNvCxnSpPr/>
          <p:nvPr/>
        </p:nvCxnSpPr>
        <p:spPr>
          <a:xfrm flipH="1">
            <a:off x="3236749" y="2758737"/>
            <a:ext cx="625415" cy="963106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A8627423-22CD-41FD-89A3-32E340A9F9B3}"/>
              </a:ext>
            </a:extLst>
          </p:cNvPr>
          <p:cNvCxnSpPr/>
          <p:nvPr/>
        </p:nvCxnSpPr>
        <p:spPr>
          <a:xfrm>
            <a:off x="4438228" y="2744116"/>
            <a:ext cx="504056" cy="905719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>
            <a:extLst>
              <a:ext uri="{FF2B5EF4-FFF2-40B4-BE49-F238E27FC236}">
                <a16:creationId xmlns:a16="http://schemas.microsoft.com/office/drawing/2014/main" id="{F623B88F-B3A4-4305-85B3-1F57ED17F367}"/>
              </a:ext>
            </a:extLst>
          </p:cNvPr>
          <p:cNvCxnSpPr/>
          <p:nvPr/>
        </p:nvCxnSpPr>
        <p:spPr>
          <a:xfrm>
            <a:off x="4942284" y="2758737"/>
            <a:ext cx="2448272" cy="891098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矢印コネクタ 26">
            <a:extLst>
              <a:ext uri="{FF2B5EF4-FFF2-40B4-BE49-F238E27FC236}">
                <a16:creationId xmlns:a16="http://schemas.microsoft.com/office/drawing/2014/main" id="{AC82793C-0125-4CEB-9018-32268AB3538A}"/>
              </a:ext>
            </a:extLst>
          </p:cNvPr>
          <p:cNvCxnSpPr/>
          <p:nvPr/>
        </p:nvCxnSpPr>
        <p:spPr>
          <a:xfrm>
            <a:off x="6310436" y="4079956"/>
            <a:ext cx="936104" cy="0"/>
          </a:xfrm>
          <a:prstGeom prst="straightConnector1">
            <a:avLst/>
          </a:prstGeom>
          <a:ln w="76200">
            <a:solidFill>
              <a:schemeClr val="tx2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C64FF163-2012-4DD0-B799-C83669531F5B}"/>
              </a:ext>
            </a:extLst>
          </p:cNvPr>
          <p:cNvSpPr txBox="1"/>
          <p:nvPr/>
        </p:nvSpPr>
        <p:spPr>
          <a:xfrm>
            <a:off x="5850516" y="2328287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solidFill>
                  <a:srgbClr val="C0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支配・統制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63A065B5-5D93-4A8A-AC9C-D6E848BC77E9}"/>
              </a:ext>
            </a:extLst>
          </p:cNvPr>
          <p:cNvSpPr txBox="1"/>
          <p:nvPr/>
        </p:nvSpPr>
        <p:spPr>
          <a:xfrm>
            <a:off x="6068369" y="4361861"/>
            <a:ext cx="16173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solidFill>
                  <a:schemeClr val="tx2">
                    <a:lumMod val="65000"/>
                    <a:lumOff val="35000"/>
                  </a:schemeClr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差別・排除</a:t>
            </a:r>
          </a:p>
        </p:txBody>
      </p:sp>
      <p:cxnSp>
        <p:nvCxnSpPr>
          <p:cNvPr id="31" name="直線コネクタ 30">
            <a:extLst>
              <a:ext uri="{FF2B5EF4-FFF2-40B4-BE49-F238E27FC236}">
                <a16:creationId xmlns:a16="http://schemas.microsoft.com/office/drawing/2014/main" id="{3F2CA8A1-015F-4573-B208-F8BE992622A8}"/>
              </a:ext>
            </a:extLst>
          </p:cNvPr>
          <p:cNvCxnSpPr>
            <a:stCxn id="13" idx="3"/>
            <a:endCxn id="12" idx="1"/>
          </p:cNvCxnSpPr>
          <p:nvPr/>
        </p:nvCxnSpPr>
        <p:spPr>
          <a:xfrm flipV="1">
            <a:off x="2509655" y="2371383"/>
            <a:ext cx="848453" cy="148827"/>
          </a:xfrm>
          <a:prstGeom prst="line">
            <a:avLst/>
          </a:prstGeom>
          <a:ln w="762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矢印コネクタ 32">
            <a:extLst>
              <a:ext uri="{FF2B5EF4-FFF2-40B4-BE49-F238E27FC236}">
                <a16:creationId xmlns:a16="http://schemas.microsoft.com/office/drawing/2014/main" id="{EFA439D1-475E-4A86-8365-1B1623AE6DB6}"/>
              </a:ext>
            </a:extLst>
          </p:cNvPr>
          <p:cNvCxnSpPr/>
          <p:nvPr/>
        </p:nvCxnSpPr>
        <p:spPr>
          <a:xfrm>
            <a:off x="4690256" y="2857747"/>
            <a:ext cx="2556284" cy="977442"/>
          </a:xfrm>
          <a:prstGeom prst="straightConnector1">
            <a:avLst/>
          </a:prstGeom>
          <a:ln w="76200">
            <a:solidFill>
              <a:schemeClr val="tx2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矢印コネクタ 34">
            <a:extLst>
              <a:ext uri="{FF2B5EF4-FFF2-40B4-BE49-F238E27FC236}">
                <a16:creationId xmlns:a16="http://schemas.microsoft.com/office/drawing/2014/main" id="{696B39CA-4B9E-4BE7-B7EA-579AC6514B78}"/>
              </a:ext>
            </a:extLst>
          </p:cNvPr>
          <p:cNvCxnSpPr>
            <a:cxnSpLocks/>
          </p:cNvCxnSpPr>
          <p:nvPr/>
        </p:nvCxnSpPr>
        <p:spPr>
          <a:xfrm flipH="1" flipV="1">
            <a:off x="5302324" y="2609911"/>
            <a:ext cx="2772308" cy="1054545"/>
          </a:xfrm>
          <a:prstGeom prst="straightConnector1">
            <a:avLst/>
          </a:prstGeom>
          <a:ln w="762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矢印コネクタ 37">
            <a:extLst>
              <a:ext uri="{FF2B5EF4-FFF2-40B4-BE49-F238E27FC236}">
                <a16:creationId xmlns:a16="http://schemas.microsoft.com/office/drawing/2014/main" id="{8844F1FA-2CA6-4418-9FB8-9A77358962DE}"/>
              </a:ext>
            </a:extLst>
          </p:cNvPr>
          <p:cNvCxnSpPr/>
          <p:nvPr/>
        </p:nvCxnSpPr>
        <p:spPr>
          <a:xfrm flipH="1">
            <a:off x="6310436" y="4873971"/>
            <a:ext cx="936104" cy="0"/>
          </a:xfrm>
          <a:prstGeom prst="straightConnector1">
            <a:avLst/>
          </a:prstGeom>
          <a:ln w="762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D05C0637-2FC1-4CEE-8851-53B42E17B73E}"/>
              </a:ext>
            </a:extLst>
          </p:cNvPr>
          <p:cNvSpPr txBox="1"/>
          <p:nvPr/>
        </p:nvSpPr>
        <p:spPr>
          <a:xfrm>
            <a:off x="7754534" y="2898513"/>
            <a:ext cx="3097214" cy="52322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solidFill>
                  <a:schemeClr val="accent1">
                    <a:lumMod val="75000"/>
                  </a:schemeClr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差別とのたたかい</a:t>
            </a: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9BEC45CB-C708-4051-B3F9-8DAD95B44494}"/>
              </a:ext>
            </a:extLst>
          </p:cNvPr>
          <p:cNvSpPr txBox="1"/>
          <p:nvPr/>
        </p:nvSpPr>
        <p:spPr>
          <a:xfrm>
            <a:off x="7626126" y="4429207"/>
            <a:ext cx="3097214" cy="52322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solidFill>
                  <a:schemeClr val="accent1">
                    <a:lumMod val="75000"/>
                  </a:schemeClr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差別とのたたかい</a:t>
            </a:r>
          </a:p>
        </p:txBody>
      </p:sp>
      <p:cxnSp>
        <p:nvCxnSpPr>
          <p:cNvPr id="42" name="直線矢印コネクタ 41">
            <a:extLst>
              <a:ext uri="{FF2B5EF4-FFF2-40B4-BE49-F238E27FC236}">
                <a16:creationId xmlns:a16="http://schemas.microsoft.com/office/drawing/2014/main" id="{07A33A2C-4510-4DC7-AC8E-CA59DD58F538}"/>
              </a:ext>
            </a:extLst>
          </p:cNvPr>
          <p:cNvCxnSpPr/>
          <p:nvPr/>
        </p:nvCxnSpPr>
        <p:spPr>
          <a:xfrm flipH="1" flipV="1">
            <a:off x="4258643" y="2851507"/>
            <a:ext cx="251593" cy="798328"/>
          </a:xfrm>
          <a:prstGeom prst="straightConnector1">
            <a:avLst/>
          </a:prstGeom>
          <a:ln w="762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矢印コネクタ 43">
            <a:extLst>
              <a:ext uri="{FF2B5EF4-FFF2-40B4-BE49-F238E27FC236}">
                <a16:creationId xmlns:a16="http://schemas.microsoft.com/office/drawing/2014/main" id="{47AF4568-3C12-4529-8725-605E72CBACD0}"/>
              </a:ext>
            </a:extLst>
          </p:cNvPr>
          <p:cNvCxnSpPr>
            <a:cxnSpLocks/>
          </p:cNvCxnSpPr>
          <p:nvPr/>
        </p:nvCxnSpPr>
        <p:spPr>
          <a:xfrm flipV="1">
            <a:off x="3718148" y="2851507"/>
            <a:ext cx="302309" cy="812950"/>
          </a:xfrm>
          <a:prstGeom prst="straightConnector1">
            <a:avLst/>
          </a:prstGeom>
          <a:ln w="762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A9CF6764-FA77-4071-8D59-75266D1A349F}"/>
              </a:ext>
            </a:extLst>
          </p:cNvPr>
          <p:cNvSpPr txBox="1"/>
          <p:nvPr/>
        </p:nvSpPr>
        <p:spPr>
          <a:xfrm>
            <a:off x="1845070" y="4429207"/>
            <a:ext cx="3097214" cy="52322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solidFill>
                  <a:schemeClr val="accent1">
                    <a:lumMod val="75000"/>
                  </a:schemeClr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支配とのたたかい</a:t>
            </a:r>
          </a:p>
        </p:txBody>
      </p:sp>
      <p:sp>
        <p:nvSpPr>
          <p:cNvPr id="47" name="矢印: 下 46">
            <a:extLst>
              <a:ext uri="{FF2B5EF4-FFF2-40B4-BE49-F238E27FC236}">
                <a16:creationId xmlns:a16="http://schemas.microsoft.com/office/drawing/2014/main" id="{21A41E5F-6E36-48E7-B847-4C12B7537601}"/>
              </a:ext>
            </a:extLst>
          </p:cNvPr>
          <p:cNvSpPr/>
          <p:nvPr/>
        </p:nvSpPr>
        <p:spPr>
          <a:xfrm>
            <a:off x="5234254" y="5229200"/>
            <a:ext cx="2520280" cy="477054"/>
          </a:xfrm>
          <a:prstGeom prst="downArrow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8F179F-4EF8-4023-B551-980EC19F45B3}"/>
              </a:ext>
            </a:extLst>
          </p:cNvPr>
          <p:cNvSpPr txBox="1"/>
          <p:nvPr/>
        </p:nvSpPr>
        <p:spPr>
          <a:xfrm>
            <a:off x="4123502" y="5813948"/>
            <a:ext cx="5004121" cy="6476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tIns="108000" rtlCol="0">
            <a:spAutoFit/>
          </a:bodyPr>
          <a:lstStyle/>
          <a:p>
            <a:pPr algn="ctr"/>
            <a:r>
              <a:rPr kumimoji="1" lang="ja-JP" altLang="en-US" sz="32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現代のわたしたちの人権</a:t>
            </a:r>
          </a:p>
        </p:txBody>
      </p:sp>
    </p:spTree>
    <p:extLst>
      <p:ext uri="{BB962C8B-B14F-4D97-AF65-F5344CB8AC3E}">
        <p14:creationId xmlns:p14="http://schemas.microsoft.com/office/powerpoint/2010/main" val="853661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9" grpId="0" animBg="1"/>
      <p:bldP spid="40" grpId="0" animBg="1"/>
      <p:bldP spid="46" grpId="0" animBg="1"/>
      <p:bldP spid="47" grpId="0" animBg="1"/>
      <p:bldP spid="4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1459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アーストーン 16 x 9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tint val="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50000"/>
              </a:schemeClr>
              <a:schemeClr val="phClr">
                <a:tint val="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5976324_TF02801065" id="{AB795BAC-E2CF-4683-B42A-EC6E8D2DDE19}" vid="{6D061E63-932C-420E-B76C-F0592CEAB4F6}"/>
    </a:ext>
  </a:extLst>
</a:theme>
</file>

<file path=ppt/theme/theme2.xml><?xml version="1.0" encoding="utf-8"?>
<a:theme xmlns:a="http://schemas.openxmlformats.org/drawingml/2006/main" name="Office テーマ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アース トーンのプレゼンテーション (ワイド画面)</Template>
  <TotalTime>222</TotalTime>
  <Words>588</Words>
  <Application>Microsoft Office PowerPoint</Application>
  <PresentationFormat>ユーザー設定</PresentationFormat>
  <Paragraphs>159</Paragraphs>
  <Slides>8</Slides>
  <Notes>8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13" baseType="lpstr">
      <vt:lpstr>Meiryo UI</vt:lpstr>
      <vt:lpstr>UD デジタル 教科書体 NP-R</vt:lpstr>
      <vt:lpstr>Arial</vt:lpstr>
      <vt:lpstr>Corbel</vt:lpstr>
      <vt:lpstr>アーストーン 16 x 9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松本 英将</dc:creator>
  <cp:lastModifiedBy>佐同教</cp:lastModifiedBy>
  <cp:revision>27</cp:revision>
  <cp:lastPrinted>2021-03-21T22:20:33Z</cp:lastPrinted>
  <dcterms:created xsi:type="dcterms:W3CDTF">2021-03-10T01:09:32Z</dcterms:created>
  <dcterms:modified xsi:type="dcterms:W3CDTF">2021-03-21T22:21:05Z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